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66" r:id="rId2"/>
    <p:sldId id="257" r:id="rId3"/>
    <p:sldId id="258" r:id="rId4"/>
    <p:sldId id="273" r:id="rId5"/>
    <p:sldId id="270" r:id="rId6"/>
    <p:sldId id="269" r:id="rId7"/>
    <p:sldId id="267" r:id="rId8"/>
    <p:sldId id="268" r:id="rId9"/>
    <p:sldId id="259" r:id="rId10"/>
    <p:sldId id="260" r:id="rId11"/>
    <p:sldId id="262" r:id="rId12"/>
    <p:sldId id="261" r:id="rId13"/>
    <p:sldId id="263" r:id="rId14"/>
    <p:sldId id="264" r:id="rId15"/>
    <p:sldId id="274"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ata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4" Type="http://schemas.openxmlformats.org/officeDocument/2006/relationships/image" Target="../media/image2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4" Type="http://schemas.openxmlformats.org/officeDocument/2006/relationships/image" Target="../media/image2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dk2">
        <a:alpha val="0"/>
      </a:schemeClr>
    </dgm:fillClrLst>
    <dgm:linClrLst meth="repeat">
      <a:schemeClr val="dk2">
        <a:alpha val="0"/>
      </a:schemeClr>
    </dgm:linClrLst>
    <dgm:effectClrLst/>
    <dgm:txLinClrLst/>
    <dgm:txFillClrLst meth="repeat">
      <a:schemeClr val="dk2"/>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DB8236E2-90A5-4B29-9D1B-09270F52E42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DFB371E-5AAF-4902-94D5-F55BADD40F64}">
      <dgm:prSet/>
      <dgm:spPr/>
      <dgm:t>
        <a:bodyPr/>
        <a:lstStyle/>
        <a:p>
          <a:r>
            <a:rPr lang="en-US" b="1" i="0"/>
            <a:t>Components required:</a:t>
          </a:r>
          <a:endParaRPr lang="en-US"/>
        </a:p>
      </dgm:t>
    </dgm:pt>
    <dgm:pt modelId="{8FD6581E-65F9-4F92-BF17-0B580356761D}" type="parTrans" cxnId="{99EF2F64-E96C-49E0-B78E-2531F40D2FBA}">
      <dgm:prSet/>
      <dgm:spPr/>
      <dgm:t>
        <a:bodyPr/>
        <a:lstStyle/>
        <a:p>
          <a:endParaRPr lang="en-US"/>
        </a:p>
      </dgm:t>
    </dgm:pt>
    <dgm:pt modelId="{9512FEED-94FF-40C9-B1AD-C7DDCAE82C8C}" type="sibTrans" cxnId="{99EF2F64-E96C-49E0-B78E-2531F40D2FBA}">
      <dgm:prSet/>
      <dgm:spPr/>
      <dgm:t>
        <a:bodyPr/>
        <a:lstStyle/>
        <a:p>
          <a:endParaRPr lang="en-US"/>
        </a:p>
      </dgm:t>
    </dgm:pt>
    <dgm:pt modelId="{8AE40B9D-5FB8-43D3-9184-20BB8272CD98}">
      <dgm:prSet/>
      <dgm:spPr/>
      <dgm:t>
        <a:bodyPr/>
        <a:lstStyle/>
        <a:p>
          <a:r>
            <a:rPr lang="en-US" b="0" i="0"/>
            <a:t>Arduino Uno - Atmega328p</a:t>
          </a:r>
          <a:endParaRPr lang="en-US"/>
        </a:p>
      </dgm:t>
    </dgm:pt>
    <dgm:pt modelId="{40BA56B1-100C-4BA5-BD8B-9495C0DE1208}" type="parTrans" cxnId="{CAF833A0-5781-492F-A1CA-92A2CDCEEB3B}">
      <dgm:prSet/>
      <dgm:spPr/>
      <dgm:t>
        <a:bodyPr/>
        <a:lstStyle/>
        <a:p>
          <a:endParaRPr lang="en-US"/>
        </a:p>
      </dgm:t>
    </dgm:pt>
    <dgm:pt modelId="{3B7BDF10-C2E1-443A-93C4-C71B2DECEAFB}" type="sibTrans" cxnId="{CAF833A0-5781-492F-A1CA-92A2CDCEEB3B}">
      <dgm:prSet/>
      <dgm:spPr/>
      <dgm:t>
        <a:bodyPr/>
        <a:lstStyle/>
        <a:p>
          <a:endParaRPr lang="en-US"/>
        </a:p>
      </dgm:t>
    </dgm:pt>
    <dgm:pt modelId="{81FC65A8-F0F0-4DC2-8189-297FEC1186F4}">
      <dgm:prSet/>
      <dgm:spPr/>
      <dgm:t>
        <a:bodyPr/>
        <a:lstStyle/>
        <a:p>
          <a:r>
            <a:rPr lang="en-US" b="0" i="0"/>
            <a:t>ESP 8266</a:t>
          </a:r>
          <a:endParaRPr lang="en-US"/>
        </a:p>
      </dgm:t>
    </dgm:pt>
    <dgm:pt modelId="{459DB79E-BBBC-4730-9633-E39914AC74A7}" type="parTrans" cxnId="{3EBF12E0-6B87-4F40-89B4-21477DA99EB0}">
      <dgm:prSet/>
      <dgm:spPr/>
      <dgm:t>
        <a:bodyPr/>
        <a:lstStyle/>
        <a:p>
          <a:endParaRPr lang="en-US"/>
        </a:p>
      </dgm:t>
    </dgm:pt>
    <dgm:pt modelId="{323191AC-5A38-4DB0-9A29-E3639A153635}" type="sibTrans" cxnId="{3EBF12E0-6B87-4F40-89B4-21477DA99EB0}">
      <dgm:prSet/>
      <dgm:spPr/>
      <dgm:t>
        <a:bodyPr/>
        <a:lstStyle/>
        <a:p>
          <a:endParaRPr lang="en-US"/>
        </a:p>
      </dgm:t>
    </dgm:pt>
    <dgm:pt modelId="{59CB2779-3127-49D7-B387-5FB74E151F0D}">
      <dgm:prSet/>
      <dgm:spPr/>
      <dgm:t>
        <a:bodyPr/>
        <a:lstStyle/>
        <a:p>
          <a:r>
            <a:rPr lang="en-US" b="0" i="0"/>
            <a:t>4 Channel 5V Optical Isolated Relay Module</a:t>
          </a:r>
          <a:endParaRPr lang="en-US"/>
        </a:p>
      </dgm:t>
    </dgm:pt>
    <dgm:pt modelId="{D39640CB-20BF-404B-B9DB-174F428CA668}" type="parTrans" cxnId="{8CFE0885-7F99-41B0-B36C-7DE74B02B931}">
      <dgm:prSet/>
      <dgm:spPr/>
      <dgm:t>
        <a:bodyPr/>
        <a:lstStyle/>
        <a:p>
          <a:endParaRPr lang="en-US"/>
        </a:p>
      </dgm:t>
    </dgm:pt>
    <dgm:pt modelId="{3994E545-C0D4-4D97-9626-91392CF2C2E0}" type="sibTrans" cxnId="{8CFE0885-7F99-41B0-B36C-7DE74B02B931}">
      <dgm:prSet/>
      <dgm:spPr/>
      <dgm:t>
        <a:bodyPr/>
        <a:lstStyle/>
        <a:p>
          <a:endParaRPr lang="en-US"/>
        </a:p>
      </dgm:t>
    </dgm:pt>
    <dgm:pt modelId="{96A8261B-F07E-4FFE-B3CB-9C29DD4925C1}">
      <dgm:prSet/>
      <dgm:spPr/>
      <dgm:t>
        <a:bodyPr/>
        <a:lstStyle/>
        <a:p>
          <a:r>
            <a:rPr lang="en-US" b="0" i="0"/>
            <a:t>Humidity/Temp Sensor - DHT11</a:t>
          </a:r>
          <a:endParaRPr lang="en-US"/>
        </a:p>
      </dgm:t>
    </dgm:pt>
    <dgm:pt modelId="{1F598C8E-2194-4F2E-A847-A374CCC05894}" type="parTrans" cxnId="{0695CB57-4F8F-41A2-818F-7313EE799EE7}">
      <dgm:prSet/>
      <dgm:spPr/>
      <dgm:t>
        <a:bodyPr/>
        <a:lstStyle/>
        <a:p>
          <a:endParaRPr lang="en-US"/>
        </a:p>
      </dgm:t>
    </dgm:pt>
    <dgm:pt modelId="{F2FE21A8-BB48-441F-9839-30D85C76D75E}" type="sibTrans" cxnId="{0695CB57-4F8F-41A2-818F-7313EE799EE7}">
      <dgm:prSet/>
      <dgm:spPr/>
      <dgm:t>
        <a:bodyPr/>
        <a:lstStyle/>
        <a:p>
          <a:endParaRPr lang="en-US"/>
        </a:p>
      </dgm:t>
    </dgm:pt>
    <dgm:pt modelId="{5C5AE53B-5AC2-4295-98AC-3C1B72B2C444}">
      <dgm:prSet/>
      <dgm:spPr/>
      <dgm:t>
        <a:bodyPr/>
        <a:lstStyle/>
        <a:p>
          <a:r>
            <a:rPr lang="en-US" b="0" i="0"/>
            <a:t>Moisture Sensor</a:t>
          </a:r>
          <a:endParaRPr lang="en-US"/>
        </a:p>
      </dgm:t>
    </dgm:pt>
    <dgm:pt modelId="{3FB01ADE-42EB-4D44-A020-4916625F633F}" type="parTrans" cxnId="{BD4FB8F5-E63B-4EBC-91B0-45E199181BAD}">
      <dgm:prSet/>
      <dgm:spPr/>
      <dgm:t>
        <a:bodyPr/>
        <a:lstStyle/>
        <a:p>
          <a:endParaRPr lang="en-US"/>
        </a:p>
      </dgm:t>
    </dgm:pt>
    <dgm:pt modelId="{88D81B14-F6CB-4414-BF70-0D8FA258C2C0}" type="sibTrans" cxnId="{BD4FB8F5-E63B-4EBC-91B0-45E199181BAD}">
      <dgm:prSet/>
      <dgm:spPr/>
      <dgm:t>
        <a:bodyPr/>
        <a:lstStyle/>
        <a:p>
          <a:endParaRPr lang="en-US"/>
        </a:p>
      </dgm:t>
    </dgm:pt>
    <dgm:pt modelId="{8CDC0D5A-1697-49ED-A13E-72717357C5FC}">
      <dgm:prSet/>
      <dgm:spPr/>
      <dgm:t>
        <a:bodyPr/>
        <a:lstStyle/>
        <a:p>
          <a:r>
            <a:rPr lang="en-US" b="0" i="0"/>
            <a:t>Water Motor</a:t>
          </a:r>
          <a:endParaRPr lang="en-US"/>
        </a:p>
      </dgm:t>
    </dgm:pt>
    <dgm:pt modelId="{DA65FF62-3029-48F2-9ED6-9CB1C03B3289}" type="parTrans" cxnId="{38CB4F74-D189-4665-931F-87FF0C2B7342}">
      <dgm:prSet/>
      <dgm:spPr/>
      <dgm:t>
        <a:bodyPr/>
        <a:lstStyle/>
        <a:p>
          <a:endParaRPr lang="en-US"/>
        </a:p>
      </dgm:t>
    </dgm:pt>
    <dgm:pt modelId="{97B38E02-DA60-4012-A114-C46DB992E519}" type="sibTrans" cxnId="{38CB4F74-D189-4665-931F-87FF0C2B7342}">
      <dgm:prSet/>
      <dgm:spPr/>
      <dgm:t>
        <a:bodyPr/>
        <a:lstStyle/>
        <a:p>
          <a:endParaRPr lang="en-US"/>
        </a:p>
      </dgm:t>
    </dgm:pt>
    <dgm:pt modelId="{61E75722-8E7F-40BF-8750-380E98B9D36E}">
      <dgm:prSet/>
      <dgm:spPr/>
      <dgm:t>
        <a:bodyPr/>
        <a:lstStyle/>
        <a:p>
          <a:r>
            <a:rPr lang="en-US" b="0" i="0"/>
            <a:t>Water level sensor</a:t>
          </a:r>
          <a:endParaRPr lang="en-US"/>
        </a:p>
      </dgm:t>
    </dgm:pt>
    <dgm:pt modelId="{9E1AA285-E737-4CF5-B88F-D44574A4DB3D}" type="parTrans" cxnId="{E433D1E1-15F7-4C0F-AB24-CD14763A307A}">
      <dgm:prSet/>
      <dgm:spPr/>
      <dgm:t>
        <a:bodyPr/>
        <a:lstStyle/>
        <a:p>
          <a:endParaRPr lang="en-US"/>
        </a:p>
      </dgm:t>
    </dgm:pt>
    <dgm:pt modelId="{081CEB98-C451-4A5D-A49C-6FA10949E7DD}" type="sibTrans" cxnId="{E433D1E1-15F7-4C0F-AB24-CD14763A307A}">
      <dgm:prSet/>
      <dgm:spPr/>
      <dgm:t>
        <a:bodyPr/>
        <a:lstStyle/>
        <a:p>
          <a:endParaRPr lang="en-US"/>
        </a:p>
      </dgm:t>
    </dgm:pt>
    <dgm:pt modelId="{17091DD5-4060-4D77-AB02-962A6D19D0DC}">
      <dgm:prSet/>
      <dgm:spPr/>
      <dgm:t>
        <a:bodyPr/>
        <a:lstStyle/>
        <a:p>
          <a:r>
            <a:rPr lang="en-US" b="0" i="0" dirty="0"/>
            <a:t>Fans/LEDs</a:t>
          </a:r>
          <a:endParaRPr lang="en-US" dirty="0"/>
        </a:p>
      </dgm:t>
    </dgm:pt>
    <dgm:pt modelId="{318260FD-B60F-40F2-8C1E-04C5BE052E2A}" type="sibTrans" cxnId="{BE0DB6FF-451A-4F89-9716-8169A4C48A2C}">
      <dgm:prSet/>
      <dgm:spPr/>
      <dgm:t>
        <a:bodyPr/>
        <a:lstStyle/>
        <a:p>
          <a:endParaRPr lang="en-US"/>
        </a:p>
      </dgm:t>
    </dgm:pt>
    <dgm:pt modelId="{BE565B0B-E4E2-4A17-85B9-EE1E36DAD244}" type="parTrans" cxnId="{BE0DB6FF-451A-4F89-9716-8169A4C48A2C}">
      <dgm:prSet/>
      <dgm:spPr/>
      <dgm:t>
        <a:bodyPr/>
        <a:lstStyle/>
        <a:p>
          <a:endParaRPr lang="en-US"/>
        </a:p>
      </dgm:t>
    </dgm:pt>
    <dgm:pt modelId="{2752AD96-E86E-499C-BC8F-062A0BB66EB9}" type="pres">
      <dgm:prSet presAssocID="{DB8236E2-90A5-4B29-9D1B-09270F52E42E}" presName="vert0" presStyleCnt="0">
        <dgm:presLayoutVars>
          <dgm:dir/>
          <dgm:animOne val="branch"/>
          <dgm:animLvl val="lvl"/>
        </dgm:presLayoutVars>
      </dgm:prSet>
      <dgm:spPr/>
    </dgm:pt>
    <dgm:pt modelId="{CBE66B6B-3DE4-4285-9DA4-3FE3B441000B}" type="pres">
      <dgm:prSet presAssocID="{9DFB371E-5AAF-4902-94D5-F55BADD40F64}" presName="thickLine" presStyleLbl="alignNode1" presStyleIdx="0" presStyleCnt="9"/>
      <dgm:spPr/>
    </dgm:pt>
    <dgm:pt modelId="{E09CB0EB-4F77-4B3A-9882-B5B849079FCD}" type="pres">
      <dgm:prSet presAssocID="{9DFB371E-5AAF-4902-94D5-F55BADD40F64}" presName="horz1" presStyleCnt="0"/>
      <dgm:spPr/>
    </dgm:pt>
    <dgm:pt modelId="{5649525B-C06C-4078-9B0C-5140A7EFC7EF}" type="pres">
      <dgm:prSet presAssocID="{9DFB371E-5AAF-4902-94D5-F55BADD40F64}" presName="tx1" presStyleLbl="revTx" presStyleIdx="0" presStyleCnt="9"/>
      <dgm:spPr/>
    </dgm:pt>
    <dgm:pt modelId="{BC6CFFF4-8E6B-403D-A271-2D234B1DD974}" type="pres">
      <dgm:prSet presAssocID="{9DFB371E-5AAF-4902-94D5-F55BADD40F64}" presName="vert1" presStyleCnt="0"/>
      <dgm:spPr/>
    </dgm:pt>
    <dgm:pt modelId="{0086C463-543E-46B6-877F-A729ED69790F}" type="pres">
      <dgm:prSet presAssocID="{8AE40B9D-5FB8-43D3-9184-20BB8272CD98}" presName="thickLine" presStyleLbl="alignNode1" presStyleIdx="1" presStyleCnt="9"/>
      <dgm:spPr/>
    </dgm:pt>
    <dgm:pt modelId="{22B3B38F-8CFC-4A18-9895-D1CAC4151B4F}" type="pres">
      <dgm:prSet presAssocID="{8AE40B9D-5FB8-43D3-9184-20BB8272CD98}" presName="horz1" presStyleCnt="0"/>
      <dgm:spPr/>
    </dgm:pt>
    <dgm:pt modelId="{FD42668E-931C-46B3-B080-06E52D818EA1}" type="pres">
      <dgm:prSet presAssocID="{8AE40B9D-5FB8-43D3-9184-20BB8272CD98}" presName="tx1" presStyleLbl="revTx" presStyleIdx="1" presStyleCnt="9"/>
      <dgm:spPr/>
    </dgm:pt>
    <dgm:pt modelId="{7D8C9C2F-BC03-48F0-A4FA-7EEF765D6BAA}" type="pres">
      <dgm:prSet presAssocID="{8AE40B9D-5FB8-43D3-9184-20BB8272CD98}" presName="vert1" presStyleCnt="0"/>
      <dgm:spPr/>
    </dgm:pt>
    <dgm:pt modelId="{D454F09A-6639-4425-BBA9-37182A5F6E9B}" type="pres">
      <dgm:prSet presAssocID="{81FC65A8-F0F0-4DC2-8189-297FEC1186F4}" presName="thickLine" presStyleLbl="alignNode1" presStyleIdx="2" presStyleCnt="9"/>
      <dgm:spPr/>
    </dgm:pt>
    <dgm:pt modelId="{EE28988A-2260-4D0A-BD53-A000815278C8}" type="pres">
      <dgm:prSet presAssocID="{81FC65A8-F0F0-4DC2-8189-297FEC1186F4}" presName="horz1" presStyleCnt="0"/>
      <dgm:spPr/>
    </dgm:pt>
    <dgm:pt modelId="{78E46818-1C78-455B-BA9F-F705E8B829DD}" type="pres">
      <dgm:prSet presAssocID="{81FC65A8-F0F0-4DC2-8189-297FEC1186F4}" presName="tx1" presStyleLbl="revTx" presStyleIdx="2" presStyleCnt="9"/>
      <dgm:spPr/>
    </dgm:pt>
    <dgm:pt modelId="{EDAD2F03-19B9-4B3C-AE2E-1A140D2DD3A9}" type="pres">
      <dgm:prSet presAssocID="{81FC65A8-F0F0-4DC2-8189-297FEC1186F4}" presName="vert1" presStyleCnt="0"/>
      <dgm:spPr/>
    </dgm:pt>
    <dgm:pt modelId="{BE390F8F-BB19-42D0-ACC7-30E29C0198E6}" type="pres">
      <dgm:prSet presAssocID="{59CB2779-3127-49D7-B387-5FB74E151F0D}" presName="thickLine" presStyleLbl="alignNode1" presStyleIdx="3" presStyleCnt="9"/>
      <dgm:spPr/>
    </dgm:pt>
    <dgm:pt modelId="{34328731-4EFF-4162-B836-F72192FC6637}" type="pres">
      <dgm:prSet presAssocID="{59CB2779-3127-49D7-B387-5FB74E151F0D}" presName="horz1" presStyleCnt="0"/>
      <dgm:spPr/>
    </dgm:pt>
    <dgm:pt modelId="{6EA1FB38-1475-45A8-AF76-B815A2EE6DFC}" type="pres">
      <dgm:prSet presAssocID="{59CB2779-3127-49D7-B387-5FB74E151F0D}" presName="tx1" presStyleLbl="revTx" presStyleIdx="3" presStyleCnt="9"/>
      <dgm:spPr/>
    </dgm:pt>
    <dgm:pt modelId="{3312527B-2524-46D0-8BEC-3EA5769E0587}" type="pres">
      <dgm:prSet presAssocID="{59CB2779-3127-49D7-B387-5FB74E151F0D}" presName="vert1" presStyleCnt="0"/>
      <dgm:spPr/>
    </dgm:pt>
    <dgm:pt modelId="{FD99C215-9213-4BE6-8ADE-29D2F0DAC555}" type="pres">
      <dgm:prSet presAssocID="{96A8261B-F07E-4FFE-B3CB-9C29DD4925C1}" presName="thickLine" presStyleLbl="alignNode1" presStyleIdx="4" presStyleCnt="9"/>
      <dgm:spPr/>
    </dgm:pt>
    <dgm:pt modelId="{CB1F0884-B13F-45D5-9424-E6AE9A79ADB7}" type="pres">
      <dgm:prSet presAssocID="{96A8261B-F07E-4FFE-B3CB-9C29DD4925C1}" presName="horz1" presStyleCnt="0"/>
      <dgm:spPr/>
    </dgm:pt>
    <dgm:pt modelId="{F55F894F-55C6-435B-A1ED-0922789FBBA0}" type="pres">
      <dgm:prSet presAssocID="{96A8261B-F07E-4FFE-B3CB-9C29DD4925C1}" presName="tx1" presStyleLbl="revTx" presStyleIdx="4" presStyleCnt="9"/>
      <dgm:spPr/>
    </dgm:pt>
    <dgm:pt modelId="{6221E0FF-CF74-4A53-8FCD-40C29230E086}" type="pres">
      <dgm:prSet presAssocID="{96A8261B-F07E-4FFE-B3CB-9C29DD4925C1}" presName="vert1" presStyleCnt="0"/>
      <dgm:spPr/>
    </dgm:pt>
    <dgm:pt modelId="{61B93319-A203-4A59-8F64-C4DDBFE571FC}" type="pres">
      <dgm:prSet presAssocID="{5C5AE53B-5AC2-4295-98AC-3C1B72B2C444}" presName="thickLine" presStyleLbl="alignNode1" presStyleIdx="5" presStyleCnt="9"/>
      <dgm:spPr/>
    </dgm:pt>
    <dgm:pt modelId="{2F129860-8A7F-430B-BA2F-148DDDCCB69C}" type="pres">
      <dgm:prSet presAssocID="{5C5AE53B-5AC2-4295-98AC-3C1B72B2C444}" presName="horz1" presStyleCnt="0"/>
      <dgm:spPr/>
    </dgm:pt>
    <dgm:pt modelId="{C5AA516D-1C06-4903-8754-C9734B6EF5EA}" type="pres">
      <dgm:prSet presAssocID="{5C5AE53B-5AC2-4295-98AC-3C1B72B2C444}" presName="tx1" presStyleLbl="revTx" presStyleIdx="5" presStyleCnt="9"/>
      <dgm:spPr/>
    </dgm:pt>
    <dgm:pt modelId="{E55C097F-AD4D-47B7-B658-C6BFDDDBE7B1}" type="pres">
      <dgm:prSet presAssocID="{5C5AE53B-5AC2-4295-98AC-3C1B72B2C444}" presName="vert1" presStyleCnt="0"/>
      <dgm:spPr/>
    </dgm:pt>
    <dgm:pt modelId="{4DD44E78-A8A8-4E1D-BAD3-87BBBF85A996}" type="pres">
      <dgm:prSet presAssocID="{8CDC0D5A-1697-49ED-A13E-72717357C5FC}" presName="thickLine" presStyleLbl="alignNode1" presStyleIdx="6" presStyleCnt="9"/>
      <dgm:spPr/>
    </dgm:pt>
    <dgm:pt modelId="{D3E0F427-C405-4236-A173-F0C315B0C2CE}" type="pres">
      <dgm:prSet presAssocID="{8CDC0D5A-1697-49ED-A13E-72717357C5FC}" presName="horz1" presStyleCnt="0"/>
      <dgm:spPr/>
    </dgm:pt>
    <dgm:pt modelId="{E64369A4-A0A6-497E-BEE0-9F7D94B3B8D4}" type="pres">
      <dgm:prSet presAssocID="{8CDC0D5A-1697-49ED-A13E-72717357C5FC}" presName="tx1" presStyleLbl="revTx" presStyleIdx="6" presStyleCnt="9"/>
      <dgm:spPr/>
    </dgm:pt>
    <dgm:pt modelId="{C4CDE7D7-D1AE-4BF9-BF39-DD18A4F675AC}" type="pres">
      <dgm:prSet presAssocID="{8CDC0D5A-1697-49ED-A13E-72717357C5FC}" presName="vert1" presStyleCnt="0"/>
      <dgm:spPr/>
    </dgm:pt>
    <dgm:pt modelId="{C3F16B70-03B3-417B-BB70-1BA95107C5B6}" type="pres">
      <dgm:prSet presAssocID="{61E75722-8E7F-40BF-8750-380E98B9D36E}" presName="thickLine" presStyleLbl="alignNode1" presStyleIdx="7" presStyleCnt="9"/>
      <dgm:spPr/>
    </dgm:pt>
    <dgm:pt modelId="{5B95377C-C68C-4447-853F-C9934BFB22C9}" type="pres">
      <dgm:prSet presAssocID="{61E75722-8E7F-40BF-8750-380E98B9D36E}" presName="horz1" presStyleCnt="0"/>
      <dgm:spPr/>
    </dgm:pt>
    <dgm:pt modelId="{D15E1B9F-70CF-4DDA-A73B-8D0C89F4C742}" type="pres">
      <dgm:prSet presAssocID="{61E75722-8E7F-40BF-8750-380E98B9D36E}" presName="tx1" presStyleLbl="revTx" presStyleIdx="7" presStyleCnt="9"/>
      <dgm:spPr/>
    </dgm:pt>
    <dgm:pt modelId="{3C68C5E4-D2C5-4D54-BF43-3372A2A78B73}" type="pres">
      <dgm:prSet presAssocID="{61E75722-8E7F-40BF-8750-380E98B9D36E}" presName="vert1" presStyleCnt="0"/>
      <dgm:spPr/>
    </dgm:pt>
    <dgm:pt modelId="{87191F5E-24EA-490F-ADEC-6E8B42596650}" type="pres">
      <dgm:prSet presAssocID="{17091DD5-4060-4D77-AB02-962A6D19D0DC}" presName="thickLine" presStyleLbl="alignNode1" presStyleIdx="8" presStyleCnt="9"/>
      <dgm:spPr/>
    </dgm:pt>
    <dgm:pt modelId="{F81F0AA9-7DB7-45C1-A7B3-D1B1333A85EA}" type="pres">
      <dgm:prSet presAssocID="{17091DD5-4060-4D77-AB02-962A6D19D0DC}" presName="horz1" presStyleCnt="0"/>
      <dgm:spPr/>
    </dgm:pt>
    <dgm:pt modelId="{2390B873-8660-4579-9774-0E2079B3FEE0}" type="pres">
      <dgm:prSet presAssocID="{17091DD5-4060-4D77-AB02-962A6D19D0DC}" presName="tx1" presStyleLbl="revTx" presStyleIdx="8" presStyleCnt="9"/>
      <dgm:spPr/>
    </dgm:pt>
    <dgm:pt modelId="{C249F179-94D4-4453-9158-AE82C3A1E4E0}" type="pres">
      <dgm:prSet presAssocID="{17091DD5-4060-4D77-AB02-962A6D19D0DC}" presName="vert1" presStyleCnt="0"/>
      <dgm:spPr/>
    </dgm:pt>
  </dgm:ptLst>
  <dgm:cxnLst>
    <dgm:cxn modelId="{6DAA3D01-2A08-48F6-BB21-9C80F3673945}" type="presOf" srcId="{17091DD5-4060-4D77-AB02-962A6D19D0DC}" destId="{2390B873-8660-4579-9774-0E2079B3FEE0}" srcOrd="0" destOrd="0" presId="urn:microsoft.com/office/officeart/2008/layout/LinedList"/>
    <dgm:cxn modelId="{32FFCD09-BA86-4C37-9C9B-083ED43F13E3}" type="presOf" srcId="{81FC65A8-F0F0-4DC2-8189-297FEC1186F4}" destId="{78E46818-1C78-455B-BA9F-F705E8B829DD}" srcOrd="0" destOrd="0" presId="urn:microsoft.com/office/officeart/2008/layout/LinedList"/>
    <dgm:cxn modelId="{2B9A7116-A950-4D82-836D-9F6E67968701}" type="presOf" srcId="{59CB2779-3127-49D7-B387-5FB74E151F0D}" destId="{6EA1FB38-1475-45A8-AF76-B815A2EE6DFC}" srcOrd="0" destOrd="0" presId="urn:microsoft.com/office/officeart/2008/layout/LinedList"/>
    <dgm:cxn modelId="{99EF2F64-E96C-49E0-B78E-2531F40D2FBA}" srcId="{DB8236E2-90A5-4B29-9D1B-09270F52E42E}" destId="{9DFB371E-5AAF-4902-94D5-F55BADD40F64}" srcOrd="0" destOrd="0" parTransId="{8FD6581E-65F9-4F92-BF17-0B580356761D}" sibTransId="{9512FEED-94FF-40C9-B1AD-C7DDCAE82C8C}"/>
    <dgm:cxn modelId="{9A4EB468-6F19-4F8C-9625-C334F1FB83CC}" type="presOf" srcId="{96A8261B-F07E-4FFE-B3CB-9C29DD4925C1}" destId="{F55F894F-55C6-435B-A1ED-0922789FBBA0}" srcOrd="0" destOrd="0" presId="urn:microsoft.com/office/officeart/2008/layout/LinedList"/>
    <dgm:cxn modelId="{38CB4F74-D189-4665-931F-87FF0C2B7342}" srcId="{DB8236E2-90A5-4B29-9D1B-09270F52E42E}" destId="{8CDC0D5A-1697-49ED-A13E-72717357C5FC}" srcOrd="6" destOrd="0" parTransId="{DA65FF62-3029-48F2-9ED6-9CB1C03B3289}" sibTransId="{97B38E02-DA60-4012-A114-C46DB992E519}"/>
    <dgm:cxn modelId="{CE81CB54-CF72-45C9-94DC-B2161A84D51F}" type="presOf" srcId="{DB8236E2-90A5-4B29-9D1B-09270F52E42E}" destId="{2752AD96-E86E-499C-BC8F-062A0BB66EB9}" srcOrd="0" destOrd="0" presId="urn:microsoft.com/office/officeart/2008/layout/LinedList"/>
    <dgm:cxn modelId="{97620056-32F4-4999-89CF-66626ED03CA3}" type="presOf" srcId="{8AE40B9D-5FB8-43D3-9184-20BB8272CD98}" destId="{FD42668E-931C-46B3-B080-06E52D818EA1}" srcOrd="0" destOrd="0" presId="urn:microsoft.com/office/officeart/2008/layout/LinedList"/>
    <dgm:cxn modelId="{0695CB57-4F8F-41A2-818F-7313EE799EE7}" srcId="{DB8236E2-90A5-4B29-9D1B-09270F52E42E}" destId="{96A8261B-F07E-4FFE-B3CB-9C29DD4925C1}" srcOrd="4" destOrd="0" parTransId="{1F598C8E-2194-4F2E-A847-A374CCC05894}" sibTransId="{F2FE21A8-BB48-441F-9839-30D85C76D75E}"/>
    <dgm:cxn modelId="{8CFE0885-7F99-41B0-B36C-7DE74B02B931}" srcId="{DB8236E2-90A5-4B29-9D1B-09270F52E42E}" destId="{59CB2779-3127-49D7-B387-5FB74E151F0D}" srcOrd="3" destOrd="0" parTransId="{D39640CB-20BF-404B-B9DB-174F428CA668}" sibTransId="{3994E545-C0D4-4D97-9626-91392CF2C2E0}"/>
    <dgm:cxn modelId="{E903028D-76D6-44EB-8708-1FF85713DFC4}" type="presOf" srcId="{61E75722-8E7F-40BF-8750-380E98B9D36E}" destId="{D15E1B9F-70CF-4DDA-A73B-8D0C89F4C742}" srcOrd="0" destOrd="0" presId="urn:microsoft.com/office/officeart/2008/layout/LinedList"/>
    <dgm:cxn modelId="{CAF833A0-5781-492F-A1CA-92A2CDCEEB3B}" srcId="{DB8236E2-90A5-4B29-9D1B-09270F52E42E}" destId="{8AE40B9D-5FB8-43D3-9184-20BB8272CD98}" srcOrd="1" destOrd="0" parTransId="{40BA56B1-100C-4BA5-BD8B-9495C0DE1208}" sibTransId="{3B7BDF10-C2E1-443A-93C4-C71B2DECEAFB}"/>
    <dgm:cxn modelId="{BA1992BD-9F1E-4364-AA5F-BDA8F4F74152}" type="presOf" srcId="{8CDC0D5A-1697-49ED-A13E-72717357C5FC}" destId="{E64369A4-A0A6-497E-BEE0-9F7D94B3B8D4}" srcOrd="0" destOrd="0" presId="urn:microsoft.com/office/officeart/2008/layout/LinedList"/>
    <dgm:cxn modelId="{3513C9BF-1A47-43EE-A123-352735F5374E}" type="presOf" srcId="{9DFB371E-5AAF-4902-94D5-F55BADD40F64}" destId="{5649525B-C06C-4078-9B0C-5140A7EFC7EF}" srcOrd="0" destOrd="0" presId="urn:microsoft.com/office/officeart/2008/layout/LinedList"/>
    <dgm:cxn modelId="{3EBF12E0-6B87-4F40-89B4-21477DA99EB0}" srcId="{DB8236E2-90A5-4B29-9D1B-09270F52E42E}" destId="{81FC65A8-F0F0-4DC2-8189-297FEC1186F4}" srcOrd="2" destOrd="0" parTransId="{459DB79E-BBBC-4730-9633-E39914AC74A7}" sibTransId="{323191AC-5A38-4DB0-9A29-E3639A153635}"/>
    <dgm:cxn modelId="{E433D1E1-15F7-4C0F-AB24-CD14763A307A}" srcId="{DB8236E2-90A5-4B29-9D1B-09270F52E42E}" destId="{61E75722-8E7F-40BF-8750-380E98B9D36E}" srcOrd="7" destOrd="0" parTransId="{9E1AA285-E737-4CF5-B88F-D44574A4DB3D}" sibTransId="{081CEB98-C451-4A5D-A49C-6FA10949E7DD}"/>
    <dgm:cxn modelId="{BED5CFED-A219-423D-9E65-9E74FB6B59D0}" type="presOf" srcId="{5C5AE53B-5AC2-4295-98AC-3C1B72B2C444}" destId="{C5AA516D-1C06-4903-8754-C9734B6EF5EA}" srcOrd="0" destOrd="0" presId="urn:microsoft.com/office/officeart/2008/layout/LinedList"/>
    <dgm:cxn modelId="{BD4FB8F5-E63B-4EBC-91B0-45E199181BAD}" srcId="{DB8236E2-90A5-4B29-9D1B-09270F52E42E}" destId="{5C5AE53B-5AC2-4295-98AC-3C1B72B2C444}" srcOrd="5" destOrd="0" parTransId="{3FB01ADE-42EB-4D44-A020-4916625F633F}" sibTransId="{88D81B14-F6CB-4414-BF70-0D8FA258C2C0}"/>
    <dgm:cxn modelId="{BE0DB6FF-451A-4F89-9716-8169A4C48A2C}" srcId="{DB8236E2-90A5-4B29-9D1B-09270F52E42E}" destId="{17091DD5-4060-4D77-AB02-962A6D19D0DC}" srcOrd="8" destOrd="0" parTransId="{BE565B0B-E4E2-4A17-85B9-EE1E36DAD244}" sibTransId="{318260FD-B60F-40F2-8C1E-04C5BE052E2A}"/>
    <dgm:cxn modelId="{9DE5ED23-0F64-41AD-825E-DD6DB2448163}" type="presParOf" srcId="{2752AD96-E86E-499C-BC8F-062A0BB66EB9}" destId="{CBE66B6B-3DE4-4285-9DA4-3FE3B441000B}" srcOrd="0" destOrd="0" presId="urn:microsoft.com/office/officeart/2008/layout/LinedList"/>
    <dgm:cxn modelId="{8B63181E-E3DC-4AD8-A63A-C6216907416D}" type="presParOf" srcId="{2752AD96-E86E-499C-BC8F-062A0BB66EB9}" destId="{E09CB0EB-4F77-4B3A-9882-B5B849079FCD}" srcOrd="1" destOrd="0" presId="urn:microsoft.com/office/officeart/2008/layout/LinedList"/>
    <dgm:cxn modelId="{BDDC8BD6-7DBC-46AE-AD8E-A45ABDD50093}" type="presParOf" srcId="{E09CB0EB-4F77-4B3A-9882-B5B849079FCD}" destId="{5649525B-C06C-4078-9B0C-5140A7EFC7EF}" srcOrd="0" destOrd="0" presId="urn:microsoft.com/office/officeart/2008/layout/LinedList"/>
    <dgm:cxn modelId="{D3235173-F7F1-4446-BD97-2118D4E2CFA7}" type="presParOf" srcId="{E09CB0EB-4F77-4B3A-9882-B5B849079FCD}" destId="{BC6CFFF4-8E6B-403D-A271-2D234B1DD974}" srcOrd="1" destOrd="0" presId="urn:microsoft.com/office/officeart/2008/layout/LinedList"/>
    <dgm:cxn modelId="{40397B2C-CD0E-49AA-B820-4148D8B52C8B}" type="presParOf" srcId="{2752AD96-E86E-499C-BC8F-062A0BB66EB9}" destId="{0086C463-543E-46B6-877F-A729ED69790F}" srcOrd="2" destOrd="0" presId="urn:microsoft.com/office/officeart/2008/layout/LinedList"/>
    <dgm:cxn modelId="{D1DF1D7C-E6F1-4ED8-A57A-46B020A32B79}" type="presParOf" srcId="{2752AD96-E86E-499C-BC8F-062A0BB66EB9}" destId="{22B3B38F-8CFC-4A18-9895-D1CAC4151B4F}" srcOrd="3" destOrd="0" presId="urn:microsoft.com/office/officeart/2008/layout/LinedList"/>
    <dgm:cxn modelId="{54FD53B4-0D96-4A49-BE66-45E41FDBA254}" type="presParOf" srcId="{22B3B38F-8CFC-4A18-9895-D1CAC4151B4F}" destId="{FD42668E-931C-46B3-B080-06E52D818EA1}" srcOrd="0" destOrd="0" presId="urn:microsoft.com/office/officeart/2008/layout/LinedList"/>
    <dgm:cxn modelId="{5C5231AD-B49D-4384-B4D6-7547A7B9E324}" type="presParOf" srcId="{22B3B38F-8CFC-4A18-9895-D1CAC4151B4F}" destId="{7D8C9C2F-BC03-48F0-A4FA-7EEF765D6BAA}" srcOrd="1" destOrd="0" presId="urn:microsoft.com/office/officeart/2008/layout/LinedList"/>
    <dgm:cxn modelId="{36CE854A-8C54-464B-B2EB-C75546CB8C50}" type="presParOf" srcId="{2752AD96-E86E-499C-BC8F-062A0BB66EB9}" destId="{D454F09A-6639-4425-BBA9-37182A5F6E9B}" srcOrd="4" destOrd="0" presId="urn:microsoft.com/office/officeart/2008/layout/LinedList"/>
    <dgm:cxn modelId="{D635BAD3-DF20-45B0-A1A3-784B4C3B3A8A}" type="presParOf" srcId="{2752AD96-E86E-499C-BC8F-062A0BB66EB9}" destId="{EE28988A-2260-4D0A-BD53-A000815278C8}" srcOrd="5" destOrd="0" presId="urn:microsoft.com/office/officeart/2008/layout/LinedList"/>
    <dgm:cxn modelId="{2270C4DB-68D5-44F7-8AAD-B829E5E8BA0A}" type="presParOf" srcId="{EE28988A-2260-4D0A-BD53-A000815278C8}" destId="{78E46818-1C78-455B-BA9F-F705E8B829DD}" srcOrd="0" destOrd="0" presId="urn:microsoft.com/office/officeart/2008/layout/LinedList"/>
    <dgm:cxn modelId="{A1F1C83A-A8B0-4FDD-88F9-B7F55404A624}" type="presParOf" srcId="{EE28988A-2260-4D0A-BD53-A000815278C8}" destId="{EDAD2F03-19B9-4B3C-AE2E-1A140D2DD3A9}" srcOrd="1" destOrd="0" presId="urn:microsoft.com/office/officeart/2008/layout/LinedList"/>
    <dgm:cxn modelId="{C7342EB1-8046-49A3-9C14-B0284C6A55E4}" type="presParOf" srcId="{2752AD96-E86E-499C-BC8F-062A0BB66EB9}" destId="{BE390F8F-BB19-42D0-ACC7-30E29C0198E6}" srcOrd="6" destOrd="0" presId="urn:microsoft.com/office/officeart/2008/layout/LinedList"/>
    <dgm:cxn modelId="{06A3E474-34FB-470E-BB79-103EB3DFA3A9}" type="presParOf" srcId="{2752AD96-E86E-499C-BC8F-062A0BB66EB9}" destId="{34328731-4EFF-4162-B836-F72192FC6637}" srcOrd="7" destOrd="0" presId="urn:microsoft.com/office/officeart/2008/layout/LinedList"/>
    <dgm:cxn modelId="{4F783A09-AE23-401B-B76D-1CA688AE1FF8}" type="presParOf" srcId="{34328731-4EFF-4162-B836-F72192FC6637}" destId="{6EA1FB38-1475-45A8-AF76-B815A2EE6DFC}" srcOrd="0" destOrd="0" presId="urn:microsoft.com/office/officeart/2008/layout/LinedList"/>
    <dgm:cxn modelId="{818DDEFB-4483-4ED3-B31E-723A1E1BD51B}" type="presParOf" srcId="{34328731-4EFF-4162-B836-F72192FC6637}" destId="{3312527B-2524-46D0-8BEC-3EA5769E0587}" srcOrd="1" destOrd="0" presId="urn:microsoft.com/office/officeart/2008/layout/LinedList"/>
    <dgm:cxn modelId="{75393C7A-7FF2-4115-828D-B9A80DEA262D}" type="presParOf" srcId="{2752AD96-E86E-499C-BC8F-062A0BB66EB9}" destId="{FD99C215-9213-4BE6-8ADE-29D2F0DAC555}" srcOrd="8" destOrd="0" presId="urn:microsoft.com/office/officeart/2008/layout/LinedList"/>
    <dgm:cxn modelId="{BF3B0F33-2163-4112-821A-E8F0310C456C}" type="presParOf" srcId="{2752AD96-E86E-499C-BC8F-062A0BB66EB9}" destId="{CB1F0884-B13F-45D5-9424-E6AE9A79ADB7}" srcOrd="9" destOrd="0" presId="urn:microsoft.com/office/officeart/2008/layout/LinedList"/>
    <dgm:cxn modelId="{C5906997-71E4-4D86-AF63-78DC6FAA33B6}" type="presParOf" srcId="{CB1F0884-B13F-45D5-9424-E6AE9A79ADB7}" destId="{F55F894F-55C6-435B-A1ED-0922789FBBA0}" srcOrd="0" destOrd="0" presId="urn:microsoft.com/office/officeart/2008/layout/LinedList"/>
    <dgm:cxn modelId="{97606BEF-A397-43A9-8473-AAAB087AA6B4}" type="presParOf" srcId="{CB1F0884-B13F-45D5-9424-E6AE9A79ADB7}" destId="{6221E0FF-CF74-4A53-8FCD-40C29230E086}" srcOrd="1" destOrd="0" presId="urn:microsoft.com/office/officeart/2008/layout/LinedList"/>
    <dgm:cxn modelId="{E800190C-0333-41A3-9962-72FBDD203B4D}" type="presParOf" srcId="{2752AD96-E86E-499C-BC8F-062A0BB66EB9}" destId="{61B93319-A203-4A59-8F64-C4DDBFE571FC}" srcOrd="10" destOrd="0" presId="urn:microsoft.com/office/officeart/2008/layout/LinedList"/>
    <dgm:cxn modelId="{F5365137-C1FD-4036-B471-835100B78743}" type="presParOf" srcId="{2752AD96-E86E-499C-BC8F-062A0BB66EB9}" destId="{2F129860-8A7F-430B-BA2F-148DDDCCB69C}" srcOrd="11" destOrd="0" presId="urn:microsoft.com/office/officeart/2008/layout/LinedList"/>
    <dgm:cxn modelId="{D5A561C5-755F-4438-B11A-315231D2D854}" type="presParOf" srcId="{2F129860-8A7F-430B-BA2F-148DDDCCB69C}" destId="{C5AA516D-1C06-4903-8754-C9734B6EF5EA}" srcOrd="0" destOrd="0" presId="urn:microsoft.com/office/officeart/2008/layout/LinedList"/>
    <dgm:cxn modelId="{85F97F05-2E7B-447B-87A0-388CC930941F}" type="presParOf" srcId="{2F129860-8A7F-430B-BA2F-148DDDCCB69C}" destId="{E55C097F-AD4D-47B7-B658-C6BFDDDBE7B1}" srcOrd="1" destOrd="0" presId="urn:microsoft.com/office/officeart/2008/layout/LinedList"/>
    <dgm:cxn modelId="{F48A47C2-4369-43E7-BB80-20DC40B85982}" type="presParOf" srcId="{2752AD96-E86E-499C-BC8F-062A0BB66EB9}" destId="{4DD44E78-A8A8-4E1D-BAD3-87BBBF85A996}" srcOrd="12" destOrd="0" presId="urn:microsoft.com/office/officeart/2008/layout/LinedList"/>
    <dgm:cxn modelId="{FA3B68D7-7E7C-44E6-A606-A79EF2EA0C7E}" type="presParOf" srcId="{2752AD96-E86E-499C-BC8F-062A0BB66EB9}" destId="{D3E0F427-C405-4236-A173-F0C315B0C2CE}" srcOrd="13" destOrd="0" presId="urn:microsoft.com/office/officeart/2008/layout/LinedList"/>
    <dgm:cxn modelId="{30E26135-8934-4FEE-95D6-7ED3B1512513}" type="presParOf" srcId="{D3E0F427-C405-4236-A173-F0C315B0C2CE}" destId="{E64369A4-A0A6-497E-BEE0-9F7D94B3B8D4}" srcOrd="0" destOrd="0" presId="urn:microsoft.com/office/officeart/2008/layout/LinedList"/>
    <dgm:cxn modelId="{65C0398F-0B4F-47AF-88FD-23352F642A9B}" type="presParOf" srcId="{D3E0F427-C405-4236-A173-F0C315B0C2CE}" destId="{C4CDE7D7-D1AE-4BF9-BF39-DD18A4F675AC}" srcOrd="1" destOrd="0" presId="urn:microsoft.com/office/officeart/2008/layout/LinedList"/>
    <dgm:cxn modelId="{9598DCD1-F55E-4167-A8D7-669A00E2A2A3}" type="presParOf" srcId="{2752AD96-E86E-499C-BC8F-062A0BB66EB9}" destId="{C3F16B70-03B3-417B-BB70-1BA95107C5B6}" srcOrd="14" destOrd="0" presId="urn:microsoft.com/office/officeart/2008/layout/LinedList"/>
    <dgm:cxn modelId="{2833E529-CCB2-4A42-BE44-340BFEB817DE}" type="presParOf" srcId="{2752AD96-E86E-499C-BC8F-062A0BB66EB9}" destId="{5B95377C-C68C-4447-853F-C9934BFB22C9}" srcOrd="15" destOrd="0" presId="urn:microsoft.com/office/officeart/2008/layout/LinedList"/>
    <dgm:cxn modelId="{908139CA-C96A-41C8-A65E-85C07885A146}" type="presParOf" srcId="{5B95377C-C68C-4447-853F-C9934BFB22C9}" destId="{D15E1B9F-70CF-4DDA-A73B-8D0C89F4C742}" srcOrd="0" destOrd="0" presId="urn:microsoft.com/office/officeart/2008/layout/LinedList"/>
    <dgm:cxn modelId="{500254B3-120D-4D08-B937-4F1B2A17B1BA}" type="presParOf" srcId="{5B95377C-C68C-4447-853F-C9934BFB22C9}" destId="{3C68C5E4-D2C5-4D54-BF43-3372A2A78B73}" srcOrd="1" destOrd="0" presId="urn:microsoft.com/office/officeart/2008/layout/LinedList"/>
    <dgm:cxn modelId="{BEDAFFD9-F3E0-4F8B-A966-6A8E32767F2F}" type="presParOf" srcId="{2752AD96-E86E-499C-BC8F-062A0BB66EB9}" destId="{87191F5E-24EA-490F-ADEC-6E8B42596650}" srcOrd="16" destOrd="0" presId="urn:microsoft.com/office/officeart/2008/layout/LinedList"/>
    <dgm:cxn modelId="{1FB19345-16F2-4016-BFFD-38F74B5E67F3}" type="presParOf" srcId="{2752AD96-E86E-499C-BC8F-062A0BB66EB9}" destId="{F81F0AA9-7DB7-45C1-A7B3-D1B1333A85EA}" srcOrd="17" destOrd="0" presId="urn:microsoft.com/office/officeart/2008/layout/LinedList"/>
    <dgm:cxn modelId="{96C72059-0B93-4B12-98B8-0CA74273FABD}" type="presParOf" srcId="{F81F0AA9-7DB7-45C1-A7B3-D1B1333A85EA}" destId="{2390B873-8660-4579-9774-0E2079B3FEE0}" srcOrd="0" destOrd="0" presId="urn:microsoft.com/office/officeart/2008/layout/LinedList"/>
    <dgm:cxn modelId="{A170C744-0025-4308-B45F-4D62527E1CD7}" type="presParOf" srcId="{F81F0AA9-7DB7-45C1-A7B3-D1B1333A85EA}" destId="{C249F179-94D4-4453-9158-AE82C3A1E4E0}"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55DDB8-6B4A-44C1-AEEA-95912CE2B968}" type="doc">
      <dgm:prSet loTypeId="urn:microsoft.com/office/officeart/2018/5/layout/IconCircleLabelList" loCatId="icon" qsTypeId="urn:microsoft.com/office/officeart/2005/8/quickstyle/simple1" qsCatId="simple" csTypeId="urn:microsoft.com/office/officeart/2018/5/colors/Iconchunking_coloredtext_accent0_3" csCatId="mainScheme" phldr="1"/>
      <dgm:spPr/>
      <dgm:t>
        <a:bodyPr/>
        <a:lstStyle/>
        <a:p>
          <a:endParaRPr lang="en-US"/>
        </a:p>
      </dgm:t>
    </dgm:pt>
    <dgm:pt modelId="{5581A5A9-E6AD-43B2-AFA1-89FA4EBC22EA}">
      <dgm:prSet/>
      <dgm:spPr/>
      <dgm:t>
        <a:bodyPr/>
        <a:lstStyle/>
        <a:p>
          <a:pPr>
            <a:defRPr cap="all"/>
          </a:pPr>
          <a:r>
            <a:rPr lang="en-US"/>
            <a:t>Arduino IDE</a:t>
          </a:r>
        </a:p>
      </dgm:t>
    </dgm:pt>
    <dgm:pt modelId="{DB9D11DD-4062-48C7-922C-A338E75F3D4C}" type="parTrans" cxnId="{727DA52B-7058-46E7-991A-872AAB76F60E}">
      <dgm:prSet/>
      <dgm:spPr/>
      <dgm:t>
        <a:bodyPr/>
        <a:lstStyle/>
        <a:p>
          <a:endParaRPr lang="en-US"/>
        </a:p>
      </dgm:t>
    </dgm:pt>
    <dgm:pt modelId="{4F53FFCE-D826-4958-92A7-A133247400D9}" type="sibTrans" cxnId="{727DA52B-7058-46E7-991A-872AAB76F60E}">
      <dgm:prSet/>
      <dgm:spPr/>
      <dgm:t>
        <a:bodyPr/>
        <a:lstStyle/>
        <a:p>
          <a:endParaRPr lang="en-US"/>
        </a:p>
      </dgm:t>
    </dgm:pt>
    <dgm:pt modelId="{3C52AB27-CD52-4796-A59C-9A1DBF2D722B}">
      <dgm:prSet/>
      <dgm:spPr/>
      <dgm:t>
        <a:bodyPr/>
        <a:lstStyle/>
        <a:p>
          <a:pPr>
            <a:defRPr cap="all"/>
          </a:pPr>
          <a:r>
            <a:rPr lang="en-US"/>
            <a:t>Android Studio</a:t>
          </a:r>
        </a:p>
      </dgm:t>
    </dgm:pt>
    <dgm:pt modelId="{BE9DCAF4-1D15-4147-9350-C8C4F7D29D55}" type="parTrans" cxnId="{CAA25CB0-E876-469B-9D6B-220E53A73649}">
      <dgm:prSet/>
      <dgm:spPr/>
      <dgm:t>
        <a:bodyPr/>
        <a:lstStyle/>
        <a:p>
          <a:endParaRPr lang="en-US"/>
        </a:p>
      </dgm:t>
    </dgm:pt>
    <dgm:pt modelId="{353892FF-2EE6-4754-8C0D-498708B06D50}" type="sibTrans" cxnId="{CAA25CB0-E876-469B-9D6B-220E53A73649}">
      <dgm:prSet/>
      <dgm:spPr/>
      <dgm:t>
        <a:bodyPr/>
        <a:lstStyle/>
        <a:p>
          <a:endParaRPr lang="en-US"/>
        </a:p>
      </dgm:t>
    </dgm:pt>
    <dgm:pt modelId="{42D0A4B3-AD6E-4342-ACFA-1632143B7ABE}" type="pres">
      <dgm:prSet presAssocID="{DE55DDB8-6B4A-44C1-AEEA-95912CE2B968}" presName="root" presStyleCnt="0">
        <dgm:presLayoutVars>
          <dgm:dir/>
          <dgm:resizeHandles val="exact"/>
        </dgm:presLayoutVars>
      </dgm:prSet>
      <dgm:spPr/>
    </dgm:pt>
    <dgm:pt modelId="{0C80DF50-0A75-4FE7-99F2-200E5751435A}" type="pres">
      <dgm:prSet presAssocID="{5581A5A9-E6AD-43B2-AFA1-89FA4EBC22EA}" presName="compNode" presStyleCnt="0"/>
      <dgm:spPr/>
    </dgm:pt>
    <dgm:pt modelId="{B62ECF45-F4BA-4015-A199-2BBC60B0E9DB}" type="pres">
      <dgm:prSet presAssocID="{5581A5A9-E6AD-43B2-AFA1-89FA4EBC22EA}" presName="iconBgRect" presStyleLbl="bgShp" presStyleIdx="0" presStyleCnt="2"/>
      <dgm:spPr/>
    </dgm:pt>
    <dgm:pt modelId="{283D6E25-6239-4495-A37A-8425B5030421}" type="pres">
      <dgm:prSet presAssocID="{5581A5A9-E6AD-43B2-AFA1-89FA4EBC22E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ireless router"/>
        </a:ext>
      </dgm:extLst>
    </dgm:pt>
    <dgm:pt modelId="{B0CBAFF7-B49D-4D7A-A849-10092CD06986}" type="pres">
      <dgm:prSet presAssocID="{5581A5A9-E6AD-43B2-AFA1-89FA4EBC22EA}" presName="spaceRect" presStyleCnt="0"/>
      <dgm:spPr/>
    </dgm:pt>
    <dgm:pt modelId="{ACD81244-28DD-4F47-BF86-DD92E3B54A4D}" type="pres">
      <dgm:prSet presAssocID="{5581A5A9-E6AD-43B2-AFA1-89FA4EBC22EA}" presName="textRect" presStyleLbl="revTx" presStyleIdx="0" presStyleCnt="2">
        <dgm:presLayoutVars>
          <dgm:chMax val="1"/>
          <dgm:chPref val="1"/>
        </dgm:presLayoutVars>
      </dgm:prSet>
      <dgm:spPr/>
    </dgm:pt>
    <dgm:pt modelId="{1A7F16B7-ADF7-411A-B8A8-43A31AAB5B70}" type="pres">
      <dgm:prSet presAssocID="{4F53FFCE-D826-4958-92A7-A133247400D9}" presName="sibTrans" presStyleCnt="0"/>
      <dgm:spPr/>
    </dgm:pt>
    <dgm:pt modelId="{7A4DA964-8CF6-47F1-B54F-7257FB33697E}" type="pres">
      <dgm:prSet presAssocID="{3C52AB27-CD52-4796-A59C-9A1DBF2D722B}" presName="compNode" presStyleCnt="0"/>
      <dgm:spPr/>
    </dgm:pt>
    <dgm:pt modelId="{135EF72F-F692-4098-AF39-D242B6F542CB}" type="pres">
      <dgm:prSet presAssocID="{3C52AB27-CD52-4796-A59C-9A1DBF2D722B}" presName="iconBgRect" presStyleLbl="bgShp" presStyleIdx="1" presStyleCnt="2"/>
      <dgm:spPr/>
    </dgm:pt>
    <dgm:pt modelId="{40D95829-A4D9-4FAB-AFE3-4234B37F7B53}" type="pres">
      <dgm:prSet presAssocID="{3C52AB27-CD52-4796-A59C-9A1DBF2D722B}"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mart Phone"/>
        </a:ext>
      </dgm:extLst>
    </dgm:pt>
    <dgm:pt modelId="{A5C55B30-0037-477E-AF2C-40FBFB69EE1D}" type="pres">
      <dgm:prSet presAssocID="{3C52AB27-CD52-4796-A59C-9A1DBF2D722B}" presName="spaceRect" presStyleCnt="0"/>
      <dgm:spPr/>
    </dgm:pt>
    <dgm:pt modelId="{4CFAB25D-3F69-4753-85A3-26A0BD5D61B5}" type="pres">
      <dgm:prSet presAssocID="{3C52AB27-CD52-4796-A59C-9A1DBF2D722B}" presName="textRect" presStyleLbl="revTx" presStyleIdx="1" presStyleCnt="2">
        <dgm:presLayoutVars>
          <dgm:chMax val="1"/>
          <dgm:chPref val="1"/>
        </dgm:presLayoutVars>
      </dgm:prSet>
      <dgm:spPr/>
    </dgm:pt>
  </dgm:ptLst>
  <dgm:cxnLst>
    <dgm:cxn modelId="{727DA52B-7058-46E7-991A-872AAB76F60E}" srcId="{DE55DDB8-6B4A-44C1-AEEA-95912CE2B968}" destId="{5581A5A9-E6AD-43B2-AFA1-89FA4EBC22EA}" srcOrd="0" destOrd="0" parTransId="{DB9D11DD-4062-48C7-922C-A338E75F3D4C}" sibTransId="{4F53FFCE-D826-4958-92A7-A133247400D9}"/>
    <dgm:cxn modelId="{CD8A3174-7AF9-4BD2-AA1D-95AC639A0A2E}" type="presOf" srcId="{5581A5A9-E6AD-43B2-AFA1-89FA4EBC22EA}" destId="{ACD81244-28DD-4F47-BF86-DD92E3B54A4D}" srcOrd="0" destOrd="0" presId="urn:microsoft.com/office/officeart/2018/5/layout/IconCircleLabelList"/>
    <dgm:cxn modelId="{1534CF56-C404-494F-A09F-29868AE94B90}" type="presOf" srcId="{3C52AB27-CD52-4796-A59C-9A1DBF2D722B}" destId="{4CFAB25D-3F69-4753-85A3-26A0BD5D61B5}" srcOrd="0" destOrd="0" presId="urn:microsoft.com/office/officeart/2018/5/layout/IconCircleLabelList"/>
    <dgm:cxn modelId="{CAA25CB0-E876-469B-9D6B-220E53A73649}" srcId="{DE55DDB8-6B4A-44C1-AEEA-95912CE2B968}" destId="{3C52AB27-CD52-4796-A59C-9A1DBF2D722B}" srcOrd="1" destOrd="0" parTransId="{BE9DCAF4-1D15-4147-9350-C8C4F7D29D55}" sibTransId="{353892FF-2EE6-4754-8C0D-498708B06D50}"/>
    <dgm:cxn modelId="{ABF79CEA-6AD5-4F6C-B77D-AF7E6843EA9D}" type="presOf" srcId="{DE55DDB8-6B4A-44C1-AEEA-95912CE2B968}" destId="{42D0A4B3-AD6E-4342-ACFA-1632143B7ABE}" srcOrd="0" destOrd="0" presId="urn:microsoft.com/office/officeart/2018/5/layout/IconCircleLabelList"/>
    <dgm:cxn modelId="{08AAC9DA-45AF-4F82-A9CE-7FDB4E67AA39}" type="presParOf" srcId="{42D0A4B3-AD6E-4342-ACFA-1632143B7ABE}" destId="{0C80DF50-0A75-4FE7-99F2-200E5751435A}" srcOrd="0" destOrd="0" presId="urn:microsoft.com/office/officeart/2018/5/layout/IconCircleLabelList"/>
    <dgm:cxn modelId="{60BFF26E-D4E0-416A-9675-46486E9986D6}" type="presParOf" srcId="{0C80DF50-0A75-4FE7-99F2-200E5751435A}" destId="{B62ECF45-F4BA-4015-A199-2BBC60B0E9DB}" srcOrd="0" destOrd="0" presId="urn:microsoft.com/office/officeart/2018/5/layout/IconCircleLabelList"/>
    <dgm:cxn modelId="{7150A0F1-3A8D-48F6-9F6D-8FFF2AC69A80}" type="presParOf" srcId="{0C80DF50-0A75-4FE7-99F2-200E5751435A}" destId="{283D6E25-6239-4495-A37A-8425B5030421}" srcOrd="1" destOrd="0" presId="urn:microsoft.com/office/officeart/2018/5/layout/IconCircleLabelList"/>
    <dgm:cxn modelId="{03C164D6-72C5-47C8-B4E8-D3AB1FAE33C0}" type="presParOf" srcId="{0C80DF50-0A75-4FE7-99F2-200E5751435A}" destId="{B0CBAFF7-B49D-4D7A-A849-10092CD06986}" srcOrd="2" destOrd="0" presId="urn:microsoft.com/office/officeart/2018/5/layout/IconCircleLabelList"/>
    <dgm:cxn modelId="{25957336-3E11-4F7E-9F8B-C59EFC22E80A}" type="presParOf" srcId="{0C80DF50-0A75-4FE7-99F2-200E5751435A}" destId="{ACD81244-28DD-4F47-BF86-DD92E3B54A4D}" srcOrd="3" destOrd="0" presId="urn:microsoft.com/office/officeart/2018/5/layout/IconCircleLabelList"/>
    <dgm:cxn modelId="{76C3A354-077C-4183-8EEA-62E87500976C}" type="presParOf" srcId="{42D0A4B3-AD6E-4342-ACFA-1632143B7ABE}" destId="{1A7F16B7-ADF7-411A-B8A8-43A31AAB5B70}" srcOrd="1" destOrd="0" presId="urn:microsoft.com/office/officeart/2018/5/layout/IconCircleLabelList"/>
    <dgm:cxn modelId="{6FBA5483-07CA-4640-908B-0442541D77D6}" type="presParOf" srcId="{42D0A4B3-AD6E-4342-ACFA-1632143B7ABE}" destId="{7A4DA964-8CF6-47F1-B54F-7257FB33697E}" srcOrd="2" destOrd="0" presId="urn:microsoft.com/office/officeart/2018/5/layout/IconCircleLabelList"/>
    <dgm:cxn modelId="{6AE8DC2C-1969-4D17-9D2E-824C2C34EE1E}" type="presParOf" srcId="{7A4DA964-8CF6-47F1-B54F-7257FB33697E}" destId="{135EF72F-F692-4098-AF39-D242B6F542CB}" srcOrd="0" destOrd="0" presId="urn:microsoft.com/office/officeart/2018/5/layout/IconCircleLabelList"/>
    <dgm:cxn modelId="{463543E8-BB5B-49AD-8F6B-3B0AC0FABB8E}" type="presParOf" srcId="{7A4DA964-8CF6-47F1-B54F-7257FB33697E}" destId="{40D95829-A4D9-4FAB-AFE3-4234B37F7B53}" srcOrd="1" destOrd="0" presId="urn:microsoft.com/office/officeart/2018/5/layout/IconCircleLabelList"/>
    <dgm:cxn modelId="{6DFA5062-2F58-4AC4-9972-654F7054BE17}" type="presParOf" srcId="{7A4DA964-8CF6-47F1-B54F-7257FB33697E}" destId="{A5C55B30-0037-477E-AF2C-40FBFB69EE1D}" srcOrd="2" destOrd="0" presId="urn:microsoft.com/office/officeart/2018/5/layout/IconCircleLabelList"/>
    <dgm:cxn modelId="{B972133A-5FF9-4962-91A9-EE5693014F1A}" type="presParOf" srcId="{7A4DA964-8CF6-47F1-B54F-7257FB33697E}" destId="{4CFAB25D-3F69-4753-85A3-26A0BD5D61B5}"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A75FF94-71FD-4389-9E44-0108101AF76B}"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F1E939E7-C0C9-4012-8254-89930B2879EE}">
      <dgm:prSet/>
      <dgm:spPr/>
      <dgm:t>
        <a:bodyPr/>
        <a:lstStyle/>
        <a:p>
          <a:r>
            <a:rPr lang="en-IN" b="0" i="0"/>
            <a:t>Operating Voltage: 3.3V to 5V DC</a:t>
          </a:r>
          <a:endParaRPr lang="en-US"/>
        </a:p>
      </dgm:t>
    </dgm:pt>
    <dgm:pt modelId="{24ACD32F-34F7-4072-A5C7-C3F4CA0A0E5E}" type="parTrans" cxnId="{F1164A88-973F-4E9A-9581-D41369325A6E}">
      <dgm:prSet/>
      <dgm:spPr/>
      <dgm:t>
        <a:bodyPr/>
        <a:lstStyle/>
        <a:p>
          <a:endParaRPr lang="en-US"/>
        </a:p>
      </dgm:t>
    </dgm:pt>
    <dgm:pt modelId="{599048EE-DA46-4312-8397-D63E7F303988}" type="sibTrans" cxnId="{F1164A88-973F-4E9A-9581-D41369325A6E}">
      <dgm:prSet/>
      <dgm:spPr/>
      <dgm:t>
        <a:bodyPr/>
        <a:lstStyle/>
        <a:p>
          <a:endParaRPr lang="en-US"/>
        </a:p>
      </dgm:t>
    </dgm:pt>
    <dgm:pt modelId="{E958301E-E1DE-4E1A-84E4-960707A4B103}">
      <dgm:prSet/>
      <dgm:spPr/>
      <dgm:t>
        <a:bodyPr/>
        <a:lstStyle/>
        <a:p>
          <a:r>
            <a:rPr lang="en-IN" b="0" i="0"/>
            <a:t>Operating Current: 15mA</a:t>
          </a:r>
          <a:endParaRPr lang="en-US"/>
        </a:p>
      </dgm:t>
    </dgm:pt>
    <dgm:pt modelId="{199C8D34-78AB-496A-9816-4C70F26F81BC}" type="parTrans" cxnId="{CB3EA9DC-7858-4E73-B9C6-061E24E14E7D}">
      <dgm:prSet/>
      <dgm:spPr/>
      <dgm:t>
        <a:bodyPr/>
        <a:lstStyle/>
        <a:p>
          <a:endParaRPr lang="en-US"/>
        </a:p>
      </dgm:t>
    </dgm:pt>
    <dgm:pt modelId="{4996FC6D-F612-4AB1-BE06-A21A4F800496}" type="sibTrans" cxnId="{CB3EA9DC-7858-4E73-B9C6-061E24E14E7D}">
      <dgm:prSet/>
      <dgm:spPr/>
      <dgm:t>
        <a:bodyPr/>
        <a:lstStyle/>
        <a:p>
          <a:endParaRPr lang="en-US"/>
        </a:p>
      </dgm:t>
    </dgm:pt>
    <dgm:pt modelId="{5EC21C26-F6A5-4BE6-B119-D6A8F3163B0B}">
      <dgm:prSet/>
      <dgm:spPr/>
      <dgm:t>
        <a:bodyPr/>
        <a:lstStyle/>
        <a:p>
          <a:r>
            <a:rPr lang="en-IN" b="0" i="0"/>
            <a:t>Output Digital - 0V to 5V, Adjustable trigger level from preset</a:t>
          </a:r>
          <a:endParaRPr lang="en-US"/>
        </a:p>
      </dgm:t>
    </dgm:pt>
    <dgm:pt modelId="{04A0866E-A3A1-4FD5-839A-C765201FB435}" type="parTrans" cxnId="{0865D46E-C807-44EF-96F1-F1C5684063EA}">
      <dgm:prSet/>
      <dgm:spPr/>
      <dgm:t>
        <a:bodyPr/>
        <a:lstStyle/>
        <a:p>
          <a:endParaRPr lang="en-US"/>
        </a:p>
      </dgm:t>
    </dgm:pt>
    <dgm:pt modelId="{996D73F7-7AB1-404F-8686-EE935EDD4F81}" type="sibTrans" cxnId="{0865D46E-C807-44EF-96F1-F1C5684063EA}">
      <dgm:prSet/>
      <dgm:spPr/>
      <dgm:t>
        <a:bodyPr/>
        <a:lstStyle/>
        <a:p>
          <a:endParaRPr lang="en-US"/>
        </a:p>
      </dgm:t>
    </dgm:pt>
    <dgm:pt modelId="{9D13C017-B052-4A2D-A24B-DF5E03CD5289}">
      <dgm:prSet/>
      <dgm:spPr/>
      <dgm:t>
        <a:bodyPr/>
        <a:lstStyle/>
        <a:p>
          <a:r>
            <a:rPr lang="en-IN" b="0" i="0"/>
            <a:t>Output Analog - 0V to 5V based on infrared radiation from fire flame falling on the sensor</a:t>
          </a:r>
          <a:endParaRPr lang="en-US"/>
        </a:p>
      </dgm:t>
    </dgm:pt>
    <dgm:pt modelId="{35471614-C26B-4436-A24F-9EAD51345727}" type="parTrans" cxnId="{21B9334B-E846-437C-B4A4-4111F186B8E5}">
      <dgm:prSet/>
      <dgm:spPr/>
      <dgm:t>
        <a:bodyPr/>
        <a:lstStyle/>
        <a:p>
          <a:endParaRPr lang="en-US"/>
        </a:p>
      </dgm:t>
    </dgm:pt>
    <dgm:pt modelId="{481B17AC-15A9-4C90-90EE-F2062C9726D2}" type="sibTrans" cxnId="{21B9334B-E846-437C-B4A4-4111F186B8E5}">
      <dgm:prSet/>
      <dgm:spPr/>
      <dgm:t>
        <a:bodyPr/>
        <a:lstStyle/>
        <a:p>
          <a:endParaRPr lang="en-US"/>
        </a:p>
      </dgm:t>
    </dgm:pt>
    <dgm:pt modelId="{B67F4042-56F6-4C9C-9735-C919D0F17204}">
      <dgm:prSet/>
      <dgm:spPr/>
      <dgm:t>
        <a:bodyPr/>
        <a:lstStyle/>
        <a:p>
          <a:r>
            <a:rPr lang="en-IN" b="0" i="0"/>
            <a:t>LEDs indicating output and power</a:t>
          </a:r>
          <a:endParaRPr lang="en-US"/>
        </a:p>
      </dgm:t>
    </dgm:pt>
    <dgm:pt modelId="{70E09535-681B-482E-A0F6-54E983BC0D20}" type="parTrans" cxnId="{B74DE478-0CB8-43DF-BE5E-1754324D5334}">
      <dgm:prSet/>
      <dgm:spPr/>
      <dgm:t>
        <a:bodyPr/>
        <a:lstStyle/>
        <a:p>
          <a:endParaRPr lang="en-US"/>
        </a:p>
      </dgm:t>
    </dgm:pt>
    <dgm:pt modelId="{CEA4AF5A-2E59-4A42-86E6-D0114D40FC9B}" type="sibTrans" cxnId="{B74DE478-0CB8-43DF-BE5E-1754324D5334}">
      <dgm:prSet/>
      <dgm:spPr/>
      <dgm:t>
        <a:bodyPr/>
        <a:lstStyle/>
        <a:p>
          <a:endParaRPr lang="en-US"/>
        </a:p>
      </dgm:t>
    </dgm:pt>
    <dgm:pt modelId="{CF89C021-1819-4654-BFF4-381A01C38DA4}">
      <dgm:prSet/>
      <dgm:spPr/>
      <dgm:t>
        <a:bodyPr/>
        <a:lstStyle/>
        <a:p>
          <a:r>
            <a:rPr lang="en-IN" b="0" i="0"/>
            <a:t>PCB Size: 3.2cm x 1.4cm</a:t>
          </a:r>
          <a:endParaRPr lang="en-US"/>
        </a:p>
      </dgm:t>
    </dgm:pt>
    <dgm:pt modelId="{5C8B2226-7FA4-4348-98F6-7DF545C0B1DF}" type="parTrans" cxnId="{F35DE069-EDA3-4E76-AC1E-2C02C459C79A}">
      <dgm:prSet/>
      <dgm:spPr/>
      <dgm:t>
        <a:bodyPr/>
        <a:lstStyle/>
        <a:p>
          <a:endParaRPr lang="en-US"/>
        </a:p>
      </dgm:t>
    </dgm:pt>
    <dgm:pt modelId="{79275003-4A47-449B-835A-408956A0C0CF}" type="sibTrans" cxnId="{F35DE069-EDA3-4E76-AC1E-2C02C459C79A}">
      <dgm:prSet/>
      <dgm:spPr/>
      <dgm:t>
        <a:bodyPr/>
        <a:lstStyle/>
        <a:p>
          <a:endParaRPr lang="en-US"/>
        </a:p>
      </dgm:t>
    </dgm:pt>
    <dgm:pt modelId="{CE3C89EF-B220-42F7-9730-C64D2E602393}">
      <dgm:prSet/>
      <dgm:spPr/>
      <dgm:t>
        <a:bodyPr/>
        <a:lstStyle/>
        <a:p>
          <a:r>
            <a:rPr lang="en-IN" b="0" i="0"/>
            <a:t>LM393 based design</a:t>
          </a:r>
          <a:endParaRPr lang="en-US"/>
        </a:p>
      </dgm:t>
    </dgm:pt>
    <dgm:pt modelId="{99557275-AC3A-4C9E-B368-EE1D19B69E3C}" type="parTrans" cxnId="{50D99513-F94C-4B9D-B708-1C34F7BC621E}">
      <dgm:prSet/>
      <dgm:spPr/>
      <dgm:t>
        <a:bodyPr/>
        <a:lstStyle/>
        <a:p>
          <a:endParaRPr lang="en-US"/>
        </a:p>
      </dgm:t>
    </dgm:pt>
    <dgm:pt modelId="{148DB53A-4DB7-4479-BFA9-AF5B343B8C28}" type="sibTrans" cxnId="{50D99513-F94C-4B9D-B708-1C34F7BC621E}">
      <dgm:prSet/>
      <dgm:spPr/>
      <dgm:t>
        <a:bodyPr/>
        <a:lstStyle/>
        <a:p>
          <a:endParaRPr lang="en-US"/>
        </a:p>
      </dgm:t>
    </dgm:pt>
    <dgm:pt modelId="{A53927FA-0A76-4F26-B7E4-28B1F479748C}">
      <dgm:prSet/>
      <dgm:spPr/>
      <dgm:t>
        <a:bodyPr/>
        <a:lstStyle/>
        <a:p>
          <a:r>
            <a:rPr lang="en-IN" b="0" i="0"/>
            <a:t>Easy to use with Microcontrollers or even with normal Digital/Analog IC</a:t>
          </a:r>
          <a:endParaRPr lang="en-US"/>
        </a:p>
      </dgm:t>
    </dgm:pt>
    <dgm:pt modelId="{7147BB21-E80F-41B7-B26D-78DBCFEEF7C4}" type="parTrans" cxnId="{78FBAF66-BE7C-4235-AE1E-0678DCFF332D}">
      <dgm:prSet/>
      <dgm:spPr/>
      <dgm:t>
        <a:bodyPr/>
        <a:lstStyle/>
        <a:p>
          <a:endParaRPr lang="en-US"/>
        </a:p>
      </dgm:t>
    </dgm:pt>
    <dgm:pt modelId="{B85BFFA8-9EEF-4543-9428-5F6CC94933D3}" type="sibTrans" cxnId="{78FBAF66-BE7C-4235-AE1E-0678DCFF332D}">
      <dgm:prSet/>
      <dgm:spPr/>
      <dgm:t>
        <a:bodyPr/>
        <a:lstStyle/>
        <a:p>
          <a:endParaRPr lang="en-US"/>
        </a:p>
      </dgm:t>
    </dgm:pt>
    <dgm:pt modelId="{C824C29C-7907-40A6-91A3-CF79722F3CF2}">
      <dgm:prSet/>
      <dgm:spPr/>
      <dgm:t>
        <a:bodyPr/>
        <a:lstStyle/>
        <a:p>
          <a:r>
            <a:rPr lang="en-IN" b="0" i="0"/>
            <a:t>Small, cheap and easily available</a:t>
          </a:r>
          <a:endParaRPr lang="en-US"/>
        </a:p>
      </dgm:t>
    </dgm:pt>
    <dgm:pt modelId="{655DCF3A-627C-4573-975D-4E0C4C7A5CAE}" type="parTrans" cxnId="{6FAA86A8-FC86-47D9-92A5-AA376A608606}">
      <dgm:prSet/>
      <dgm:spPr/>
      <dgm:t>
        <a:bodyPr/>
        <a:lstStyle/>
        <a:p>
          <a:endParaRPr lang="en-US"/>
        </a:p>
      </dgm:t>
    </dgm:pt>
    <dgm:pt modelId="{DD5A148E-1856-4907-A3DF-9E98A3884F75}" type="sibTrans" cxnId="{6FAA86A8-FC86-47D9-92A5-AA376A608606}">
      <dgm:prSet/>
      <dgm:spPr/>
      <dgm:t>
        <a:bodyPr/>
        <a:lstStyle/>
        <a:p>
          <a:endParaRPr lang="en-US"/>
        </a:p>
      </dgm:t>
    </dgm:pt>
    <dgm:pt modelId="{8723CD87-BAAB-4D62-A8E0-009A153B1A1E}" type="pres">
      <dgm:prSet presAssocID="{9A75FF94-71FD-4389-9E44-0108101AF76B}" presName="diagram" presStyleCnt="0">
        <dgm:presLayoutVars>
          <dgm:dir/>
          <dgm:resizeHandles val="exact"/>
        </dgm:presLayoutVars>
      </dgm:prSet>
      <dgm:spPr/>
    </dgm:pt>
    <dgm:pt modelId="{6E512BE9-6357-4625-B70B-A4315E8A041D}" type="pres">
      <dgm:prSet presAssocID="{F1E939E7-C0C9-4012-8254-89930B2879EE}" presName="node" presStyleLbl="node1" presStyleIdx="0" presStyleCnt="9">
        <dgm:presLayoutVars>
          <dgm:bulletEnabled val="1"/>
        </dgm:presLayoutVars>
      </dgm:prSet>
      <dgm:spPr/>
    </dgm:pt>
    <dgm:pt modelId="{63B1F7ED-DC22-40F6-B4C0-284ADC9383D4}" type="pres">
      <dgm:prSet presAssocID="{599048EE-DA46-4312-8397-D63E7F303988}" presName="sibTrans" presStyleCnt="0"/>
      <dgm:spPr/>
    </dgm:pt>
    <dgm:pt modelId="{603558FF-4055-40EB-859E-D4274A1CEAA6}" type="pres">
      <dgm:prSet presAssocID="{E958301E-E1DE-4E1A-84E4-960707A4B103}" presName="node" presStyleLbl="node1" presStyleIdx="1" presStyleCnt="9">
        <dgm:presLayoutVars>
          <dgm:bulletEnabled val="1"/>
        </dgm:presLayoutVars>
      </dgm:prSet>
      <dgm:spPr/>
    </dgm:pt>
    <dgm:pt modelId="{9123BD4E-1105-46D1-96D9-C356DE086EAC}" type="pres">
      <dgm:prSet presAssocID="{4996FC6D-F612-4AB1-BE06-A21A4F800496}" presName="sibTrans" presStyleCnt="0"/>
      <dgm:spPr/>
    </dgm:pt>
    <dgm:pt modelId="{41AEC46F-C39C-45C5-87F2-5D5E1A667379}" type="pres">
      <dgm:prSet presAssocID="{5EC21C26-F6A5-4BE6-B119-D6A8F3163B0B}" presName="node" presStyleLbl="node1" presStyleIdx="2" presStyleCnt="9">
        <dgm:presLayoutVars>
          <dgm:bulletEnabled val="1"/>
        </dgm:presLayoutVars>
      </dgm:prSet>
      <dgm:spPr/>
    </dgm:pt>
    <dgm:pt modelId="{1C150B6A-E505-481A-88FC-3B83A0C192E5}" type="pres">
      <dgm:prSet presAssocID="{996D73F7-7AB1-404F-8686-EE935EDD4F81}" presName="sibTrans" presStyleCnt="0"/>
      <dgm:spPr/>
    </dgm:pt>
    <dgm:pt modelId="{1D94E95E-8A21-484B-B028-FBCB8F1AE465}" type="pres">
      <dgm:prSet presAssocID="{9D13C017-B052-4A2D-A24B-DF5E03CD5289}" presName="node" presStyleLbl="node1" presStyleIdx="3" presStyleCnt="9">
        <dgm:presLayoutVars>
          <dgm:bulletEnabled val="1"/>
        </dgm:presLayoutVars>
      </dgm:prSet>
      <dgm:spPr/>
    </dgm:pt>
    <dgm:pt modelId="{D9194C99-0364-4806-889C-A38AFE4ECF38}" type="pres">
      <dgm:prSet presAssocID="{481B17AC-15A9-4C90-90EE-F2062C9726D2}" presName="sibTrans" presStyleCnt="0"/>
      <dgm:spPr/>
    </dgm:pt>
    <dgm:pt modelId="{ACE3A064-4384-4656-93B8-EDFDE10EB35C}" type="pres">
      <dgm:prSet presAssocID="{B67F4042-56F6-4C9C-9735-C919D0F17204}" presName="node" presStyleLbl="node1" presStyleIdx="4" presStyleCnt="9">
        <dgm:presLayoutVars>
          <dgm:bulletEnabled val="1"/>
        </dgm:presLayoutVars>
      </dgm:prSet>
      <dgm:spPr/>
    </dgm:pt>
    <dgm:pt modelId="{DE050BAD-6FF9-43DA-B3E9-4AA7A9B3A802}" type="pres">
      <dgm:prSet presAssocID="{CEA4AF5A-2E59-4A42-86E6-D0114D40FC9B}" presName="sibTrans" presStyleCnt="0"/>
      <dgm:spPr/>
    </dgm:pt>
    <dgm:pt modelId="{087178E2-F2FF-4FE6-A91D-938FD0B2A531}" type="pres">
      <dgm:prSet presAssocID="{CF89C021-1819-4654-BFF4-381A01C38DA4}" presName="node" presStyleLbl="node1" presStyleIdx="5" presStyleCnt="9">
        <dgm:presLayoutVars>
          <dgm:bulletEnabled val="1"/>
        </dgm:presLayoutVars>
      </dgm:prSet>
      <dgm:spPr/>
    </dgm:pt>
    <dgm:pt modelId="{C112AFAF-CA13-49A5-98B8-66101654C756}" type="pres">
      <dgm:prSet presAssocID="{79275003-4A47-449B-835A-408956A0C0CF}" presName="sibTrans" presStyleCnt="0"/>
      <dgm:spPr/>
    </dgm:pt>
    <dgm:pt modelId="{9544799E-29A8-450E-8D89-CF656B14EC63}" type="pres">
      <dgm:prSet presAssocID="{CE3C89EF-B220-42F7-9730-C64D2E602393}" presName="node" presStyleLbl="node1" presStyleIdx="6" presStyleCnt="9">
        <dgm:presLayoutVars>
          <dgm:bulletEnabled val="1"/>
        </dgm:presLayoutVars>
      </dgm:prSet>
      <dgm:spPr/>
    </dgm:pt>
    <dgm:pt modelId="{E5CA4059-E5EE-43A2-812F-8C09ABFEB0EA}" type="pres">
      <dgm:prSet presAssocID="{148DB53A-4DB7-4479-BFA9-AF5B343B8C28}" presName="sibTrans" presStyleCnt="0"/>
      <dgm:spPr/>
    </dgm:pt>
    <dgm:pt modelId="{444E3816-6466-4E6B-BDBA-E49F7CA32CD0}" type="pres">
      <dgm:prSet presAssocID="{A53927FA-0A76-4F26-B7E4-28B1F479748C}" presName="node" presStyleLbl="node1" presStyleIdx="7" presStyleCnt="9">
        <dgm:presLayoutVars>
          <dgm:bulletEnabled val="1"/>
        </dgm:presLayoutVars>
      </dgm:prSet>
      <dgm:spPr/>
    </dgm:pt>
    <dgm:pt modelId="{1291F0E8-ECC3-4845-AC47-D572F13E5119}" type="pres">
      <dgm:prSet presAssocID="{B85BFFA8-9EEF-4543-9428-5F6CC94933D3}" presName="sibTrans" presStyleCnt="0"/>
      <dgm:spPr/>
    </dgm:pt>
    <dgm:pt modelId="{218CD500-96CB-4B5F-AD66-1D4F31BFE682}" type="pres">
      <dgm:prSet presAssocID="{C824C29C-7907-40A6-91A3-CF79722F3CF2}" presName="node" presStyleLbl="node1" presStyleIdx="8" presStyleCnt="9">
        <dgm:presLayoutVars>
          <dgm:bulletEnabled val="1"/>
        </dgm:presLayoutVars>
      </dgm:prSet>
      <dgm:spPr/>
    </dgm:pt>
  </dgm:ptLst>
  <dgm:cxnLst>
    <dgm:cxn modelId="{ECB74904-D0CA-4C8B-A508-70FA31D12879}" type="presOf" srcId="{E958301E-E1DE-4E1A-84E4-960707A4B103}" destId="{603558FF-4055-40EB-859E-D4274A1CEAA6}" srcOrd="0" destOrd="0" presId="urn:microsoft.com/office/officeart/2005/8/layout/default"/>
    <dgm:cxn modelId="{7160BD08-5F09-40B6-A3AC-9E943CCC3AEC}" type="presOf" srcId="{A53927FA-0A76-4F26-B7E4-28B1F479748C}" destId="{444E3816-6466-4E6B-BDBA-E49F7CA32CD0}" srcOrd="0" destOrd="0" presId="urn:microsoft.com/office/officeart/2005/8/layout/default"/>
    <dgm:cxn modelId="{50D99513-F94C-4B9D-B708-1C34F7BC621E}" srcId="{9A75FF94-71FD-4389-9E44-0108101AF76B}" destId="{CE3C89EF-B220-42F7-9730-C64D2E602393}" srcOrd="6" destOrd="0" parTransId="{99557275-AC3A-4C9E-B368-EE1D19B69E3C}" sibTransId="{148DB53A-4DB7-4479-BFA9-AF5B343B8C28}"/>
    <dgm:cxn modelId="{2302EB36-EDA0-4F93-B429-8F75BCFD4552}" type="presOf" srcId="{C824C29C-7907-40A6-91A3-CF79722F3CF2}" destId="{218CD500-96CB-4B5F-AD66-1D4F31BFE682}" srcOrd="0" destOrd="0" presId="urn:microsoft.com/office/officeart/2005/8/layout/default"/>
    <dgm:cxn modelId="{78FBAF66-BE7C-4235-AE1E-0678DCFF332D}" srcId="{9A75FF94-71FD-4389-9E44-0108101AF76B}" destId="{A53927FA-0A76-4F26-B7E4-28B1F479748C}" srcOrd="7" destOrd="0" parTransId="{7147BB21-E80F-41B7-B26D-78DBCFEEF7C4}" sibTransId="{B85BFFA8-9EEF-4543-9428-5F6CC94933D3}"/>
    <dgm:cxn modelId="{F35DE069-EDA3-4E76-AC1E-2C02C459C79A}" srcId="{9A75FF94-71FD-4389-9E44-0108101AF76B}" destId="{CF89C021-1819-4654-BFF4-381A01C38DA4}" srcOrd="5" destOrd="0" parTransId="{5C8B2226-7FA4-4348-98F6-7DF545C0B1DF}" sibTransId="{79275003-4A47-449B-835A-408956A0C0CF}"/>
    <dgm:cxn modelId="{21B9334B-E846-437C-B4A4-4111F186B8E5}" srcId="{9A75FF94-71FD-4389-9E44-0108101AF76B}" destId="{9D13C017-B052-4A2D-A24B-DF5E03CD5289}" srcOrd="3" destOrd="0" parTransId="{35471614-C26B-4436-A24F-9EAD51345727}" sibTransId="{481B17AC-15A9-4C90-90EE-F2062C9726D2}"/>
    <dgm:cxn modelId="{0865D46E-C807-44EF-96F1-F1C5684063EA}" srcId="{9A75FF94-71FD-4389-9E44-0108101AF76B}" destId="{5EC21C26-F6A5-4BE6-B119-D6A8F3163B0B}" srcOrd="2" destOrd="0" parTransId="{04A0866E-A3A1-4FD5-839A-C765201FB435}" sibTransId="{996D73F7-7AB1-404F-8686-EE935EDD4F81}"/>
    <dgm:cxn modelId="{C4946755-271B-4C48-8E8C-C0146221241A}" type="presOf" srcId="{B67F4042-56F6-4C9C-9735-C919D0F17204}" destId="{ACE3A064-4384-4656-93B8-EDFDE10EB35C}" srcOrd="0" destOrd="0" presId="urn:microsoft.com/office/officeart/2005/8/layout/default"/>
    <dgm:cxn modelId="{B74DE478-0CB8-43DF-BE5E-1754324D5334}" srcId="{9A75FF94-71FD-4389-9E44-0108101AF76B}" destId="{B67F4042-56F6-4C9C-9735-C919D0F17204}" srcOrd="4" destOrd="0" parTransId="{70E09535-681B-482E-A0F6-54E983BC0D20}" sibTransId="{CEA4AF5A-2E59-4A42-86E6-D0114D40FC9B}"/>
    <dgm:cxn modelId="{F1164A88-973F-4E9A-9581-D41369325A6E}" srcId="{9A75FF94-71FD-4389-9E44-0108101AF76B}" destId="{F1E939E7-C0C9-4012-8254-89930B2879EE}" srcOrd="0" destOrd="0" parTransId="{24ACD32F-34F7-4072-A5C7-C3F4CA0A0E5E}" sibTransId="{599048EE-DA46-4312-8397-D63E7F303988}"/>
    <dgm:cxn modelId="{456CF795-3A9C-4361-9347-0368D8623EAE}" type="presOf" srcId="{CE3C89EF-B220-42F7-9730-C64D2E602393}" destId="{9544799E-29A8-450E-8D89-CF656B14EC63}" srcOrd="0" destOrd="0" presId="urn:microsoft.com/office/officeart/2005/8/layout/default"/>
    <dgm:cxn modelId="{6FAA86A8-FC86-47D9-92A5-AA376A608606}" srcId="{9A75FF94-71FD-4389-9E44-0108101AF76B}" destId="{C824C29C-7907-40A6-91A3-CF79722F3CF2}" srcOrd="8" destOrd="0" parTransId="{655DCF3A-627C-4573-975D-4E0C4C7A5CAE}" sibTransId="{DD5A148E-1856-4907-A3DF-9E98A3884F75}"/>
    <dgm:cxn modelId="{6FD99AB9-D75A-40C0-87D3-55BB79D196F0}" type="presOf" srcId="{9A75FF94-71FD-4389-9E44-0108101AF76B}" destId="{8723CD87-BAAB-4D62-A8E0-009A153B1A1E}" srcOrd="0" destOrd="0" presId="urn:microsoft.com/office/officeart/2005/8/layout/default"/>
    <dgm:cxn modelId="{130807C1-0707-4555-9F4D-85B5EBCB5CFE}" type="presOf" srcId="{9D13C017-B052-4A2D-A24B-DF5E03CD5289}" destId="{1D94E95E-8A21-484B-B028-FBCB8F1AE465}" srcOrd="0" destOrd="0" presId="urn:microsoft.com/office/officeart/2005/8/layout/default"/>
    <dgm:cxn modelId="{CB3EA9DC-7858-4E73-B9C6-061E24E14E7D}" srcId="{9A75FF94-71FD-4389-9E44-0108101AF76B}" destId="{E958301E-E1DE-4E1A-84E4-960707A4B103}" srcOrd="1" destOrd="0" parTransId="{199C8D34-78AB-496A-9816-4C70F26F81BC}" sibTransId="{4996FC6D-F612-4AB1-BE06-A21A4F800496}"/>
    <dgm:cxn modelId="{45B933E7-71AE-454F-90C6-F71F02B26713}" type="presOf" srcId="{CF89C021-1819-4654-BFF4-381A01C38DA4}" destId="{087178E2-F2FF-4FE6-A91D-938FD0B2A531}" srcOrd="0" destOrd="0" presId="urn:microsoft.com/office/officeart/2005/8/layout/default"/>
    <dgm:cxn modelId="{DB078DF1-33B2-41A6-AB25-2AFD11CDC4E9}" type="presOf" srcId="{F1E939E7-C0C9-4012-8254-89930B2879EE}" destId="{6E512BE9-6357-4625-B70B-A4315E8A041D}" srcOrd="0" destOrd="0" presId="urn:microsoft.com/office/officeart/2005/8/layout/default"/>
    <dgm:cxn modelId="{CF23FEF3-9E17-4D30-B7FE-B0F9C3A4FEBA}" type="presOf" srcId="{5EC21C26-F6A5-4BE6-B119-D6A8F3163B0B}" destId="{41AEC46F-C39C-45C5-87F2-5D5E1A667379}" srcOrd="0" destOrd="0" presId="urn:microsoft.com/office/officeart/2005/8/layout/default"/>
    <dgm:cxn modelId="{5BE7BC7B-48D7-4467-8D39-9147759D1252}" type="presParOf" srcId="{8723CD87-BAAB-4D62-A8E0-009A153B1A1E}" destId="{6E512BE9-6357-4625-B70B-A4315E8A041D}" srcOrd="0" destOrd="0" presId="urn:microsoft.com/office/officeart/2005/8/layout/default"/>
    <dgm:cxn modelId="{3469D618-9C5F-4A87-8EB1-D5EAD36A7D9B}" type="presParOf" srcId="{8723CD87-BAAB-4D62-A8E0-009A153B1A1E}" destId="{63B1F7ED-DC22-40F6-B4C0-284ADC9383D4}" srcOrd="1" destOrd="0" presId="urn:microsoft.com/office/officeart/2005/8/layout/default"/>
    <dgm:cxn modelId="{CEBFF338-9C3E-43CE-8009-EE34CD3753A5}" type="presParOf" srcId="{8723CD87-BAAB-4D62-A8E0-009A153B1A1E}" destId="{603558FF-4055-40EB-859E-D4274A1CEAA6}" srcOrd="2" destOrd="0" presId="urn:microsoft.com/office/officeart/2005/8/layout/default"/>
    <dgm:cxn modelId="{D3120524-EB17-40E7-86E1-7AD742545678}" type="presParOf" srcId="{8723CD87-BAAB-4D62-A8E0-009A153B1A1E}" destId="{9123BD4E-1105-46D1-96D9-C356DE086EAC}" srcOrd="3" destOrd="0" presId="urn:microsoft.com/office/officeart/2005/8/layout/default"/>
    <dgm:cxn modelId="{3FCC2B68-2510-4175-B9CE-D5B95AEE9A7C}" type="presParOf" srcId="{8723CD87-BAAB-4D62-A8E0-009A153B1A1E}" destId="{41AEC46F-C39C-45C5-87F2-5D5E1A667379}" srcOrd="4" destOrd="0" presId="urn:microsoft.com/office/officeart/2005/8/layout/default"/>
    <dgm:cxn modelId="{34260026-01B2-4575-A921-7B2E2C0F6C4A}" type="presParOf" srcId="{8723CD87-BAAB-4D62-A8E0-009A153B1A1E}" destId="{1C150B6A-E505-481A-88FC-3B83A0C192E5}" srcOrd="5" destOrd="0" presId="urn:microsoft.com/office/officeart/2005/8/layout/default"/>
    <dgm:cxn modelId="{F6C236D0-4D84-4D9A-B882-401661897A6E}" type="presParOf" srcId="{8723CD87-BAAB-4D62-A8E0-009A153B1A1E}" destId="{1D94E95E-8A21-484B-B028-FBCB8F1AE465}" srcOrd="6" destOrd="0" presId="urn:microsoft.com/office/officeart/2005/8/layout/default"/>
    <dgm:cxn modelId="{4DD7C0BB-24C3-49C5-A454-4E357C4DF74B}" type="presParOf" srcId="{8723CD87-BAAB-4D62-A8E0-009A153B1A1E}" destId="{D9194C99-0364-4806-889C-A38AFE4ECF38}" srcOrd="7" destOrd="0" presId="urn:microsoft.com/office/officeart/2005/8/layout/default"/>
    <dgm:cxn modelId="{5B0B234E-55E0-47C4-AEB0-4E7D1056088A}" type="presParOf" srcId="{8723CD87-BAAB-4D62-A8E0-009A153B1A1E}" destId="{ACE3A064-4384-4656-93B8-EDFDE10EB35C}" srcOrd="8" destOrd="0" presId="urn:microsoft.com/office/officeart/2005/8/layout/default"/>
    <dgm:cxn modelId="{1C162DCA-6709-4157-B76E-CD974146CC38}" type="presParOf" srcId="{8723CD87-BAAB-4D62-A8E0-009A153B1A1E}" destId="{DE050BAD-6FF9-43DA-B3E9-4AA7A9B3A802}" srcOrd="9" destOrd="0" presId="urn:microsoft.com/office/officeart/2005/8/layout/default"/>
    <dgm:cxn modelId="{061FE16A-07A4-4B7A-B68F-5CB9525CAA0A}" type="presParOf" srcId="{8723CD87-BAAB-4D62-A8E0-009A153B1A1E}" destId="{087178E2-F2FF-4FE6-A91D-938FD0B2A531}" srcOrd="10" destOrd="0" presId="urn:microsoft.com/office/officeart/2005/8/layout/default"/>
    <dgm:cxn modelId="{BE5BA4D5-C40D-43B9-9B3F-2FCB74EBECA6}" type="presParOf" srcId="{8723CD87-BAAB-4D62-A8E0-009A153B1A1E}" destId="{C112AFAF-CA13-49A5-98B8-66101654C756}" srcOrd="11" destOrd="0" presId="urn:microsoft.com/office/officeart/2005/8/layout/default"/>
    <dgm:cxn modelId="{4777EBB2-8164-471E-8A8D-17C118A81AF6}" type="presParOf" srcId="{8723CD87-BAAB-4D62-A8E0-009A153B1A1E}" destId="{9544799E-29A8-450E-8D89-CF656B14EC63}" srcOrd="12" destOrd="0" presId="urn:microsoft.com/office/officeart/2005/8/layout/default"/>
    <dgm:cxn modelId="{6CC2EC62-7FA9-4B86-8A5C-16D7DE812334}" type="presParOf" srcId="{8723CD87-BAAB-4D62-A8E0-009A153B1A1E}" destId="{E5CA4059-E5EE-43A2-812F-8C09ABFEB0EA}" srcOrd="13" destOrd="0" presId="urn:microsoft.com/office/officeart/2005/8/layout/default"/>
    <dgm:cxn modelId="{C7474A98-B499-4E2B-A1E5-7CB5494F43F6}" type="presParOf" srcId="{8723CD87-BAAB-4D62-A8E0-009A153B1A1E}" destId="{444E3816-6466-4E6B-BDBA-E49F7CA32CD0}" srcOrd="14" destOrd="0" presId="urn:microsoft.com/office/officeart/2005/8/layout/default"/>
    <dgm:cxn modelId="{F07F8FA1-55DD-4591-832D-4CDCC6FADA9A}" type="presParOf" srcId="{8723CD87-BAAB-4D62-A8E0-009A153B1A1E}" destId="{1291F0E8-ECC3-4845-AC47-D572F13E5119}" srcOrd="15" destOrd="0" presId="urn:microsoft.com/office/officeart/2005/8/layout/default"/>
    <dgm:cxn modelId="{C5B4BF40-7755-4C5C-80D5-E25EA1C1B354}" type="presParOf" srcId="{8723CD87-BAAB-4D62-A8E0-009A153B1A1E}" destId="{218CD500-96CB-4B5F-AD66-1D4F31BFE682}" srcOrd="16"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4707E3B-D753-4CF0-9818-5D1A634FC12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C3CC013B-0DB0-4A63-BED2-CBABFE2F7DD7}">
      <dgm:prSet/>
      <dgm:spPr/>
      <dgm:t>
        <a:bodyPr/>
        <a:lstStyle/>
        <a:p>
          <a:r>
            <a:rPr lang="en-IN" b="1" i="0"/>
            <a:t>About MQTT</a:t>
          </a:r>
          <a:endParaRPr lang="en-US"/>
        </a:p>
      </dgm:t>
    </dgm:pt>
    <dgm:pt modelId="{577FD6E0-2A78-4F75-BF85-184F9601306C}" type="parTrans" cxnId="{F59061AB-7589-47CF-8307-F17B5181BEB1}">
      <dgm:prSet/>
      <dgm:spPr/>
      <dgm:t>
        <a:bodyPr/>
        <a:lstStyle/>
        <a:p>
          <a:endParaRPr lang="en-US"/>
        </a:p>
      </dgm:t>
    </dgm:pt>
    <dgm:pt modelId="{327717EC-4DBC-4B59-819B-84CC1A13AE96}" type="sibTrans" cxnId="{F59061AB-7589-47CF-8307-F17B5181BEB1}">
      <dgm:prSet/>
      <dgm:spPr/>
      <dgm:t>
        <a:bodyPr/>
        <a:lstStyle/>
        <a:p>
          <a:endParaRPr lang="en-US"/>
        </a:p>
      </dgm:t>
    </dgm:pt>
    <dgm:pt modelId="{4999088C-C8A2-4011-A06B-1A29B085178B}">
      <dgm:prSet/>
      <dgm:spPr/>
      <dgm:t>
        <a:bodyPr/>
        <a:lstStyle/>
        <a:p>
          <a:r>
            <a:rPr lang="en-IN" b="0" i="0" dirty="0"/>
            <a:t>With the advent of the 5G era, connecting everything is becoming a reality. Accessing a large number of devices and devices management brings a huge challenge to network broadband, communication protocol and platform service architecture.</a:t>
          </a:r>
          <a:endParaRPr lang="en-US" dirty="0"/>
        </a:p>
      </dgm:t>
    </dgm:pt>
    <dgm:pt modelId="{8573EEAE-D4BA-4EA2-A873-477A7354D2AF}" type="parTrans" cxnId="{30F8F90D-6262-47AC-BFEB-5FF1AA967FBD}">
      <dgm:prSet/>
      <dgm:spPr/>
      <dgm:t>
        <a:bodyPr/>
        <a:lstStyle/>
        <a:p>
          <a:endParaRPr lang="en-US"/>
        </a:p>
      </dgm:t>
    </dgm:pt>
    <dgm:pt modelId="{7ADDE5A0-8DAF-4332-ABC5-7E6FB90A5909}" type="sibTrans" cxnId="{30F8F90D-6262-47AC-BFEB-5FF1AA967FBD}">
      <dgm:prSet/>
      <dgm:spPr/>
      <dgm:t>
        <a:bodyPr/>
        <a:lstStyle/>
        <a:p>
          <a:endParaRPr lang="en-US"/>
        </a:p>
      </dgm:t>
    </dgm:pt>
    <dgm:pt modelId="{07626070-E763-4D59-B95E-03BD93857D6A}">
      <dgm:prSet/>
      <dgm:spPr/>
      <dgm:t>
        <a:bodyPr/>
        <a:lstStyle/>
        <a:p>
          <a:r>
            <a:rPr lang="en-IN" b="0" i="0"/>
            <a:t>MQTT protocol is an IoT messaging protocol based on the publish-subscribe model. It has occupied half of the IoT protocol because of its simple and easy to implement, supporting QoS and small packet.</a:t>
          </a:r>
          <a:endParaRPr lang="en-US"/>
        </a:p>
      </dgm:t>
    </dgm:pt>
    <dgm:pt modelId="{E3AE8E9E-C402-4078-A723-D9E9A1176467}" type="parTrans" cxnId="{51DA541B-CF16-4C9C-815E-7689415452E7}">
      <dgm:prSet/>
      <dgm:spPr/>
      <dgm:t>
        <a:bodyPr/>
        <a:lstStyle/>
        <a:p>
          <a:endParaRPr lang="en-US"/>
        </a:p>
      </dgm:t>
    </dgm:pt>
    <dgm:pt modelId="{1686919F-8220-43C1-BB24-8188EB3E8E03}" type="sibTrans" cxnId="{51DA541B-CF16-4C9C-815E-7689415452E7}">
      <dgm:prSet/>
      <dgm:spPr/>
      <dgm:t>
        <a:bodyPr/>
        <a:lstStyle/>
        <a:p>
          <a:endParaRPr lang="en-US"/>
        </a:p>
      </dgm:t>
    </dgm:pt>
    <dgm:pt modelId="{DF83598E-61C5-4B3F-8BFC-C51FB9FAC575}" type="pres">
      <dgm:prSet presAssocID="{74707E3B-D753-4CF0-9818-5D1A634FC128}" presName="linear" presStyleCnt="0">
        <dgm:presLayoutVars>
          <dgm:animLvl val="lvl"/>
          <dgm:resizeHandles val="exact"/>
        </dgm:presLayoutVars>
      </dgm:prSet>
      <dgm:spPr/>
    </dgm:pt>
    <dgm:pt modelId="{A73E3AC7-9B5B-49AB-BCA0-B6A39C4B3C27}" type="pres">
      <dgm:prSet presAssocID="{C3CC013B-0DB0-4A63-BED2-CBABFE2F7DD7}" presName="parentText" presStyleLbl="node1" presStyleIdx="0" presStyleCnt="3">
        <dgm:presLayoutVars>
          <dgm:chMax val="0"/>
          <dgm:bulletEnabled val="1"/>
        </dgm:presLayoutVars>
      </dgm:prSet>
      <dgm:spPr/>
    </dgm:pt>
    <dgm:pt modelId="{0BEF9B83-EE44-4F88-9123-AE57245734D9}" type="pres">
      <dgm:prSet presAssocID="{327717EC-4DBC-4B59-819B-84CC1A13AE96}" presName="spacer" presStyleCnt="0"/>
      <dgm:spPr/>
    </dgm:pt>
    <dgm:pt modelId="{D7C7D5B1-9996-4239-B6D4-28D01A1842F0}" type="pres">
      <dgm:prSet presAssocID="{4999088C-C8A2-4011-A06B-1A29B085178B}" presName="parentText" presStyleLbl="node1" presStyleIdx="1" presStyleCnt="3">
        <dgm:presLayoutVars>
          <dgm:chMax val="0"/>
          <dgm:bulletEnabled val="1"/>
        </dgm:presLayoutVars>
      </dgm:prSet>
      <dgm:spPr/>
    </dgm:pt>
    <dgm:pt modelId="{8C3CCB38-EABD-4B9E-9220-18D31268C54C}" type="pres">
      <dgm:prSet presAssocID="{7ADDE5A0-8DAF-4332-ABC5-7E6FB90A5909}" presName="spacer" presStyleCnt="0"/>
      <dgm:spPr/>
    </dgm:pt>
    <dgm:pt modelId="{458B1EDD-A076-418D-8887-4313D9C91B7B}" type="pres">
      <dgm:prSet presAssocID="{07626070-E763-4D59-B95E-03BD93857D6A}" presName="parentText" presStyleLbl="node1" presStyleIdx="2" presStyleCnt="3">
        <dgm:presLayoutVars>
          <dgm:chMax val="0"/>
          <dgm:bulletEnabled val="1"/>
        </dgm:presLayoutVars>
      </dgm:prSet>
      <dgm:spPr/>
    </dgm:pt>
  </dgm:ptLst>
  <dgm:cxnLst>
    <dgm:cxn modelId="{0B973404-252C-47DE-84C3-F9DC35D240FD}" type="presOf" srcId="{07626070-E763-4D59-B95E-03BD93857D6A}" destId="{458B1EDD-A076-418D-8887-4313D9C91B7B}" srcOrd="0" destOrd="0" presId="urn:microsoft.com/office/officeart/2005/8/layout/vList2"/>
    <dgm:cxn modelId="{30F8F90D-6262-47AC-BFEB-5FF1AA967FBD}" srcId="{74707E3B-D753-4CF0-9818-5D1A634FC128}" destId="{4999088C-C8A2-4011-A06B-1A29B085178B}" srcOrd="1" destOrd="0" parTransId="{8573EEAE-D4BA-4EA2-A873-477A7354D2AF}" sibTransId="{7ADDE5A0-8DAF-4332-ABC5-7E6FB90A5909}"/>
    <dgm:cxn modelId="{51DA541B-CF16-4C9C-815E-7689415452E7}" srcId="{74707E3B-D753-4CF0-9818-5D1A634FC128}" destId="{07626070-E763-4D59-B95E-03BD93857D6A}" srcOrd="2" destOrd="0" parTransId="{E3AE8E9E-C402-4078-A723-D9E9A1176467}" sibTransId="{1686919F-8220-43C1-BB24-8188EB3E8E03}"/>
    <dgm:cxn modelId="{37850E7E-9DDD-4ABF-807E-EBC07179505E}" type="presOf" srcId="{C3CC013B-0DB0-4A63-BED2-CBABFE2F7DD7}" destId="{A73E3AC7-9B5B-49AB-BCA0-B6A39C4B3C27}" srcOrd="0" destOrd="0" presId="urn:microsoft.com/office/officeart/2005/8/layout/vList2"/>
    <dgm:cxn modelId="{AD04D38B-9BF7-438C-ADF0-839799E65E6E}" type="presOf" srcId="{4999088C-C8A2-4011-A06B-1A29B085178B}" destId="{D7C7D5B1-9996-4239-B6D4-28D01A1842F0}" srcOrd="0" destOrd="0" presId="urn:microsoft.com/office/officeart/2005/8/layout/vList2"/>
    <dgm:cxn modelId="{F59061AB-7589-47CF-8307-F17B5181BEB1}" srcId="{74707E3B-D753-4CF0-9818-5D1A634FC128}" destId="{C3CC013B-0DB0-4A63-BED2-CBABFE2F7DD7}" srcOrd="0" destOrd="0" parTransId="{577FD6E0-2A78-4F75-BF85-184F9601306C}" sibTransId="{327717EC-4DBC-4B59-819B-84CC1A13AE96}"/>
    <dgm:cxn modelId="{505C4EB7-0158-46B9-89A1-B7ADF2E285E4}" type="presOf" srcId="{74707E3B-D753-4CF0-9818-5D1A634FC128}" destId="{DF83598E-61C5-4B3F-8BFC-C51FB9FAC575}" srcOrd="0" destOrd="0" presId="urn:microsoft.com/office/officeart/2005/8/layout/vList2"/>
    <dgm:cxn modelId="{2B1A1C95-2243-43A1-AB94-306820AE5474}" type="presParOf" srcId="{DF83598E-61C5-4B3F-8BFC-C51FB9FAC575}" destId="{A73E3AC7-9B5B-49AB-BCA0-B6A39C4B3C27}" srcOrd="0" destOrd="0" presId="urn:microsoft.com/office/officeart/2005/8/layout/vList2"/>
    <dgm:cxn modelId="{A0D28263-2575-45B5-A50E-407F55AD472A}" type="presParOf" srcId="{DF83598E-61C5-4B3F-8BFC-C51FB9FAC575}" destId="{0BEF9B83-EE44-4F88-9123-AE57245734D9}" srcOrd="1" destOrd="0" presId="urn:microsoft.com/office/officeart/2005/8/layout/vList2"/>
    <dgm:cxn modelId="{3EDFF841-0B8D-41C6-8B7E-2E3CB9CC11D5}" type="presParOf" srcId="{DF83598E-61C5-4B3F-8BFC-C51FB9FAC575}" destId="{D7C7D5B1-9996-4239-B6D4-28D01A1842F0}" srcOrd="2" destOrd="0" presId="urn:microsoft.com/office/officeart/2005/8/layout/vList2"/>
    <dgm:cxn modelId="{7A7262BD-3DD1-49F9-A8FB-620A90E077CE}" type="presParOf" srcId="{DF83598E-61C5-4B3F-8BFC-C51FB9FAC575}" destId="{8C3CCB38-EABD-4B9E-9220-18D31268C54C}" srcOrd="3" destOrd="0" presId="urn:microsoft.com/office/officeart/2005/8/layout/vList2"/>
    <dgm:cxn modelId="{75D75C82-57FF-48E2-A2D2-641A963A9033}" type="presParOf" srcId="{DF83598E-61C5-4B3F-8BFC-C51FB9FAC575}" destId="{458B1EDD-A076-418D-8887-4313D9C91B7B}"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0826A80-0708-4A77-B1BF-22C78E9CADAF}"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458BECAD-312F-469B-BC53-5BA4FA397270}">
      <dgm:prSet/>
      <dgm:spPr/>
      <dgm:t>
        <a:bodyPr/>
        <a:lstStyle/>
        <a:p>
          <a:r>
            <a:rPr lang="en-US"/>
            <a:t>The model is working as expected, depending upon the soil moisture levels, it starts the water supply.</a:t>
          </a:r>
        </a:p>
      </dgm:t>
    </dgm:pt>
    <dgm:pt modelId="{6797327A-5A49-4C82-AFE8-7C11D6067AF2}" type="parTrans" cxnId="{5C75EC69-414C-4212-822E-483BCA0F14DB}">
      <dgm:prSet/>
      <dgm:spPr/>
      <dgm:t>
        <a:bodyPr/>
        <a:lstStyle/>
        <a:p>
          <a:endParaRPr lang="en-US"/>
        </a:p>
      </dgm:t>
    </dgm:pt>
    <dgm:pt modelId="{006AA244-D55E-43F7-82A3-BBDF28888076}" type="sibTrans" cxnId="{5C75EC69-414C-4212-822E-483BCA0F14DB}">
      <dgm:prSet/>
      <dgm:spPr/>
      <dgm:t>
        <a:bodyPr/>
        <a:lstStyle/>
        <a:p>
          <a:endParaRPr lang="en-US"/>
        </a:p>
      </dgm:t>
    </dgm:pt>
    <dgm:pt modelId="{78757486-AD16-40BB-9E32-E7939E83090F}">
      <dgm:prSet/>
      <dgm:spPr/>
      <dgm:t>
        <a:bodyPr/>
        <a:lstStyle/>
        <a:p>
          <a:r>
            <a:rPr lang="en-US"/>
            <a:t>The analog data about humidity, temperature etc. is read and displayed in the android app in real time.</a:t>
          </a:r>
        </a:p>
      </dgm:t>
    </dgm:pt>
    <dgm:pt modelId="{76711111-0E41-4C82-9755-08FB9734993D}" type="parTrans" cxnId="{CB636ADC-92F5-49B7-A97A-9D4C716BBB32}">
      <dgm:prSet/>
      <dgm:spPr/>
      <dgm:t>
        <a:bodyPr/>
        <a:lstStyle/>
        <a:p>
          <a:endParaRPr lang="en-US"/>
        </a:p>
      </dgm:t>
    </dgm:pt>
    <dgm:pt modelId="{3CB65EDF-B905-481C-B737-79671A78FEC2}" type="sibTrans" cxnId="{CB636ADC-92F5-49B7-A97A-9D4C716BBB32}">
      <dgm:prSet/>
      <dgm:spPr/>
      <dgm:t>
        <a:bodyPr/>
        <a:lstStyle/>
        <a:p>
          <a:endParaRPr lang="en-US"/>
        </a:p>
      </dgm:t>
    </dgm:pt>
    <dgm:pt modelId="{447B92D6-2B8F-4C0E-915C-5A8D10278A30}" type="pres">
      <dgm:prSet presAssocID="{50826A80-0708-4A77-B1BF-22C78E9CADAF}" presName="root" presStyleCnt="0">
        <dgm:presLayoutVars>
          <dgm:dir/>
          <dgm:resizeHandles val="exact"/>
        </dgm:presLayoutVars>
      </dgm:prSet>
      <dgm:spPr/>
    </dgm:pt>
    <dgm:pt modelId="{5D44E7AA-68EE-4844-9079-F7E227DD9D19}" type="pres">
      <dgm:prSet presAssocID="{458BECAD-312F-469B-BC53-5BA4FA397270}" presName="compNode" presStyleCnt="0"/>
      <dgm:spPr/>
    </dgm:pt>
    <dgm:pt modelId="{72F0AF47-C208-4D7E-92EB-B13112F4797B}" type="pres">
      <dgm:prSet presAssocID="{458BECAD-312F-469B-BC53-5BA4FA397270}" presName="bgRect" presStyleLbl="bgShp" presStyleIdx="0" presStyleCnt="2"/>
      <dgm:spPr/>
    </dgm:pt>
    <dgm:pt modelId="{3525DC57-5699-4AA7-A6C3-B35141177D98}" type="pres">
      <dgm:prSet presAssocID="{458BECAD-312F-469B-BC53-5BA4FA397270}"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lant"/>
        </a:ext>
      </dgm:extLst>
    </dgm:pt>
    <dgm:pt modelId="{07C47BF1-B34F-4FD4-B760-79FD34983247}" type="pres">
      <dgm:prSet presAssocID="{458BECAD-312F-469B-BC53-5BA4FA397270}" presName="spaceRect" presStyleCnt="0"/>
      <dgm:spPr/>
    </dgm:pt>
    <dgm:pt modelId="{1C3B81AA-64E5-4DF5-85A8-194D6C1F6CCC}" type="pres">
      <dgm:prSet presAssocID="{458BECAD-312F-469B-BC53-5BA4FA397270}" presName="parTx" presStyleLbl="revTx" presStyleIdx="0" presStyleCnt="2">
        <dgm:presLayoutVars>
          <dgm:chMax val="0"/>
          <dgm:chPref val="0"/>
        </dgm:presLayoutVars>
      </dgm:prSet>
      <dgm:spPr/>
    </dgm:pt>
    <dgm:pt modelId="{6266C87A-33F7-4D32-85D3-D62C05979D07}" type="pres">
      <dgm:prSet presAssocID="{006AA244-D55E-43F7-82A3-BBDF28888076}" presName="sibTrans" presStyleCnt="0"/>
      <dgm:spPr/>
    </dgm:pt>
    <dgm:pt modelId="{5C3FA344-656C-4D38-A3DE-62F600209BC0}" type="pres">
      <dgm:prSet presAssocID="{78757486-AD16-40BB-9E32-E7939E83090F}" presName="compNode" presStyleCnt="0"/>
      <dgm:spPr/>
    </dgm:pt>
    <dgm:pt modelId="{5B7C20FB-C23E-4D78-A276-6882367ECF3C}" type="pres">
      <dgm:prSet presAssocID="{78757486-AD16-40BB-9E32-E7939E83090F}" presName="bgRect" presStyleLbl="bgShp" presStyleIdx="1" presStyleCnt="2"/>
      <dgm:spPr/>
    </dgm:pt>
    <dgm:pt modelId="{B1C599F3-AB00-4686-9A5E-6FC4DE1A1483}" type="pres">
      <dgm:prSet presAssocID="{78757486-AD16-40BB-9E32-E7939E83090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hermometer"/>
        </a:ext>
      </dgm:extLst>
    </dgm:pt>
    <dgm:pt modelId="{92939183-009B-485A-9147-54F74289B874}" type="pres">
      <dgm:prSet presAssocID="{78757486-AD16-40BB-9E32-E7939E83090F}" presName="spaceRect" presStyleCnt="0"/>
      <dgm:spPr/>
    </dgm:pt>
    <dgm:pt modelId="{F01D836B-3A20-445B-95E2-F68FA333B519}" type="pres">
      <dgm:prSet presAssocID="{78757486-AD16-40BB-9E32-E7939E83090F}" presName="parTx" presStyleLbl="revTx" presStyleIdx="1" presStyleCnt="2">
        <dgm:presLayoutVars>
          <dgm:chMax val="0"/>
          <dgm:chPref val="0"/>
        </dgm:presLayoutVars>
      </dgm:prSet>
      <dgm:spPr/>
    </dgm:pt>
  </dgm:ptLst>
  <dgm:cxnLst>
    <dgm:cxn modelId="{41A37216-3D55-4E42-93FC-790C04268231}" type="presOf" srcId="{50826A80-0708-4A77-B1BF-22C78E9CADAF}" destId="{447B92D6-2B8F-4C0E-915C-5A8D10278A30}" srcOrd="0" destOrd="0" presId="urn:microsoft.com/office/officeart/2018/2/layout/IconVerticalSolidList"/>
    <dgm:cxn modelId="{5C75EC69-414C-4212-822E-483BCA0F14DB}" srcId="{50826A80-0708-4A77-B1BF-22C78E9CADAF}" destId="{458BECAD-312F-469B-BC53-5BA4FA397270}" srcOrd="0" destOrd="0" parTransId="{6797327A-5A49-4C82-AFE8-7C11D6067AF2}" sibTransId="{006AA244-D55E-43F7-82A3-BBDF28888076}"/>
    <dgm:cxn modelId="{3AC1AC92-9C6D-43D4-8B95-5D0B26ACC2B6}" type="presOf" srcId="{458BECAD-312F-469B-BC53-5BA4FA397270}" destId="{1C3B81AA-64E5-4DF5-85A8-194D6C1F6CCC}" srcOrd="0" destOrd="0" presId="urn:microsoft.com/office/officeart/2018/2/layout/IconVerticalSolidList"/>
    <dgm:cxn modelId="{CB636ADC-92F5-49B7-A97A-9D4C716BBB32}" srcId="{50826A80-0708-4A77-B1BF-22C78E9CADAF}" destId="{78757486-AD16-40BB-9E32-E7939E83090F}" srcOrd="1" destOrd="0" parTransId="{76711111-0E41-4C82-9755-08FB9734993D}" sibTransId="{3CB65EDF-B905-481C-B737-79671A78FEC2}"/>
    <dgm:cxn modelId="{6B261DFC-2195-49C7-A2AD-D6F2E2381809}" type="presOf" srcId="{78757486-AD16-40BB-9E32-E7939E83090F}" destId="{F01D836B-3A20-445B-95E2-F68FA333B519}" srcOrd="0" destOrd="0" presId="urn:microsoft.com/office/officeart/2018/2/layout/IconVerticalSolidList"/>
    <dgm:cxn modelId="{42ACE515-5F12-4A32-95DA-015A05613833}" type="presParOf" srcId="{447B92D6-2B8F-4C0E-915C-5A8D10278A30}" destId="{5D44E7AA-68EE-4844-9079-F7E227DD9D19}" srcOrd="0" destOrd="0" presId="urn:microsoft.com/office/officeart/2018/2/layout/IconVerticalSolidList"/>
    <dgm:cxn modelId="{79868056-636A-47A3-BB0D-DE2AB2281059}" type="presParOf" srcId="{5D44E7AA-68EE-4844-9079-F7E227DD9D19}" destId="{72F0AF47-C208-4D7E-92EB-B13112F4797B}" srcOrd="0" destOrd="0" presId="urn:microsoft.com/office/officeart/2018/2/layout/IconVerticalSolidList"/>
    <dgm:cxn modelId="{BC91CC1D-1EBB-498F-B568-89073D9BD1C5}" type="presParOf" srcId="{5D44E7AA-68EE-4844-9079-F7E227DD9D19}" destId="{3525DC57-5699-4AA7-A6C3-B35141177D98}" srcOrd="1" destOrd="0" presId="urn:microsoft.com/office/officeart/2018/2/layout/IconVerticalSolidList"/>
    <dgm:cxn modelId="{98CBF271-C48E-4DCA-B942-8F0507BF9A10}" type="presParOf" srcId="{5D44E7AA-68EE-4844-9079-F7E227DD9D19}" destId="{07C47BF1-B34F-4FD4-B760-79FD34983247}" srcOrd="2" destOrd="0" presId="urn:microsoft.com/office/officeart/2018/2/layout/IconVerticalSolidList"/>
    <dgm:cxn modelId="{BCC5A5A0-30C5-4096-BADC-FC02690CAFCB}" type="presParOf" srcId="{5D44E7AA-68EE-4844-9079-F7E227DD9D19}" destId="{1C3B81AA-64E5-4DF5-85A8-194D6C1F6CCC}" srcOrd="3" destOrd="0" presId="urn:microsoft.com/office/officeart/2018/2/layout/IconVerticalSolidList"/>
    <dgm:cxn modelId="{9AEABC69-7F73-4F98-8873-2EA6EDEB845A}" type="presParOf" srcId="{447B92D6-2B8F-4C0E-915C-5A8D10278A30}" destId="{6266C87A-33F7-4D32-85D3-D62C05979D07}" srcOrd="1" destOrd="0" presId="urn:microsoft.com/office/officeart/2018/2/layout/IconVerticalSolidList"/>
    <dgm:cxn modelId="{34799A96-E5A6-4C5F-A142-1BD966546F5E}" type="presParOf" srcId="{447B92D6-2B8F-4C0E-915C-5A8D10278A30}" destId="{5C3FA344-656C-4D38-A3DE-62F600209BC0}" srcOrd="2" destOrd="0" presId="urn:microsoft.com/office/officeart/2018/2/layout/IconVerticalSolidList"/>
    <dgm:cxn modelId="{8AC1186C-E8C1-4079-BD4B-05A48F43782B}" type="presParOf" srcId="{5C3FA344-656C-4D38-A3DE-62F600209BC0}" destId="{5B7C20FB-C23E-4D78-A276-6882367ECF3C}" srcOrd="0" destOrd="0" presId="urn:microsoft.com/office/officeart/2018/2/layout/IconVerticalSolidList"/>
    <dgm:cxn modelId="{3141A86D-228C-46A2-A086-1A5946754869}" type="presParOf" srcId="{5C3FA344-656C-4D38-A3DE-62F600209BC0}" destId="{B1C599F3-AB00-4686-9A5E-6FC4DE1A1483}" srcOrd="1" destOrd="0" presId="urn:microsoft.com/office/officeart/2018/2/layout/IconVerticalSolidList"/>
    <dgm:cxn modelId="{A93310EB-CC1D-4588-8D3C-75FF2E87D181}" type="presParOf" srcId="{5C3FA344-656C-4D38-A3DE-62F600209BC0}" destId="{92939183-009B-485A-9147-54F74289B874}" srcOrd="2" destOrd="0" presId="urn:microsoft.com/office/officeart/2018/2/layout/IconVerticalSolidList"/>
    <dgm:cxn modelId="{BD08F2FD-D573-4732-8A06-42C61B93B64D}" type="presParOf" srcId="{5C3FA344-656C-4D38-A3DE-62F600209BC0}" destId="{F01D836B-3A20-445B-95E2-F68FA333B51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E66B6B-3DE4-4285-9DA4-3FE3B441000B}">
      <dsp:nvSpPr>
        <dsp:cNvPr id="0" name=""/>
        <dsp:cNvSpPr/>
      </dsp:nvSpPr>
      <dsp:spPr>
        <a:xfrm>
          <a:off x="0" y="460"/>
          <a:ext cx="662050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649525B-C06C-4078-9B0C-5140A7EFC7EF}">
      <dsp:nvSpPr>
        <dsp:cNvPr id="0" name=""/>
        <dsp:cNvSpPr/>
      </dsp:nvSpPr>
      <dsp:spPr>
        <a:xfrm>
          <a:off x="0" y="460"/>
          <a:ext cx="6620505" cy="419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a:t>Components required:</a:t>
          </a:r>
          <a:endParaRPr lang="en-US" sz="1900" kern="1200"/>
        </a:p>
      </dsp:txBody>
      <dsp:txXfrm>
        <a:off x="0" y="460"/>
        <a:ext cx="6620505" cy="419120"/>
      </dsp:txXfrm>
    </dsp:sp>
    <dsp:sp modelId="{0086C463-543E-46B6-877F-A729ED69790F}">
      <dsp:nvSpPr>
        <dsp:cNvPr id="0" name=""/>
        <dsp:cNvSpPr/>
      </dsp:nvSpPr>
      <dsp:spPr>
        <a:xfrm>
          <a:off x="0" y="419581"/>
          <a:ext cx="662050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42668E-931C-46B3-B080-06E52D818EA1}">
      <dsp:nvSpPr>
        <dsp:cNvPr id="0" name=""/>
        <dsp:cNvSpPr/>
      </dsp:nvSpPr>
      <dsp:spPr>
        <a:xfrm>
          <a:off x="0" y="419581"/>
          <a:ext cx="6620505" cy="419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Arduino Uno - Atmega328p</a:t>
          </a:r>
          <a:endParaRPr lang="en-US" sz="1900" kern="1200"/>
        </a:p>
      </dsp:txBody>
      <dsp:txXfrm>
        <a:off x="0" y="419581"/>
        <a:ext cx="6620505" cy="419120"/>
      </dsp:txXfrm>
    </dsp:sp>
    <dsp:sp modelId="{D454F09A-6639-4425-BBA9-37182A5F6E9B}">
      <dsp:nvSpPr>
        <dsp:cNvPr id="0" name=""/>
        <dsp:cNvSpPr/>
      </dsp:nvSpPr>
      <dsp:spPr>
        <a:xfrm>
          <a:off x="0" y="838702"/>
          <a:ext cx="662050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E46818-1C78-455B-BA9F-F705E8B829DD}">
      <dsp:nvSpPr>
        <dsp:cNvPr id="0" name=""/>
        <dsp:cNvSpPr/>
      </dsp:nvSpPr>
      <dsp:spPr>
        <a:xfrm>
          <a:off x="0" y="838702"/>
          <a:ext cx="6620505" cy="419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ESP 8266</a:t>
          </a:r>
          <a:endParaRPr lang="en-US" sz="1900" kern="1200"/>
        </a:p>
      </dsp:txBody>
      <dsp:txXfrm>
        <a:off x="0" y="838702"/>
        <a:ext cx="6620505" cy="419120"/>
      </dsp:txXfrm>
    </dsp:sp>
    <dsp:sp modelId="{BE390F8F-BB19-42D0-ACC7-30E29C0198E6}">
      <dsp:nvSpPr>
        <dsp:cNvPr id="0" name=""/>
        <dsp:cNvSpPr/>
      </dsp:nvSpPr>
      <dsp:spPr>
        <a:xfrm>
          <a:off x="0" y="1257823"/>
          <a:ext cx="662050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A1FB38-1475-45A8-AF76-B815A2EE6DFC}">
      <dsp:nvSpPr>
        <dsp:cNvPr id="0" name=""/>
        <dsp:cNvSpPr/>
      </dsp:nvSpPr>
      <dsp:spPr>
        <a:xfrm>
          <a:off x="0" y="1257823"/>
          <a:ext cx="6620505" cy="419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4 Channel 5V Optical Isolated Relay Module</a:t>
          </a:r>
          <a:endParaRPr lang="en-US" sz="1900" kern="1200"/>
        </a:p>
      </dsp:txBody>
      <dsp:txXfrm>
        <a:off x="0" y="1257823"/>
        <a:ext cx="6620505" cy="419120"/>
      </dsp:txXfrm>
    </dsp:sp>
    <dsp:sp modelId="{FD99C215-9213-4BE6-8ADE-29D2F0DAC555}">
      <dsp:nvSpPr>
        <dsp:cNvPr id="0" name=""/>
        <dsp:cNvSpPr/>
      </dsp:nvSpPr>
      <dsp:spPr>
        <a:xfrm>
          <a:off x="0" y="1676944"/>
          <a:ext cx="662050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5F894F-55C6-435B-A1ED-0922789FBBA0}">
      <dsp:nvSpPr>
        <dsp:cNvPr id="0" name=""/>
        <dsp:cNvSpPr/>
      </dsp:nvSpPr>
      <dsp:spPr>
        <a:xfrm>
          <a:off x="0" y="1676944"/>
          <a:ext cx="6620505" cy="419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Humidity/Temp Sensor - DHT11</a:t>
          </a:r>
          <a:endParaRPr lang="en-US" sz="1900" kern="1200"/>
        </a:p>
      </dsp:txBody>
      <dsp:txXfrm>
        <a:off x="0" y="1676944"/>
        <a:ext cx="6620505" cy="419120"/>
      </dsp:txXfrm>
    </dsp:sp>
    <dsp:sp modelId="{61B93319-A203-4A59-8F64-C4DDBFE571FC}">
      <dsp:nvSpPr>
        <dsp:cNvPr id="0" name=""/>
        <dsp:cNvSpPr/>
      </dsp:nvSpPr>
      <dsp:spPr>
        <a:xfrm>
          <a:off x="0" y="2096065"/>
          <a:ext cx="662050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AA516D-1C06-4903-8754-C9734B6EF5EA}">
      <dsp:nvSpPr>
        <dsp:cNvPr id="0" name=""/>
        <dsp:cNvSpPr/>
      </dsp:nvSpPr>
      <dsp:spPr>
        <a:xfrm>
          <a:off x="0" y="2096065"/>
          <a:ext cx="6620505" cy="419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Moisture Sensor</a:t>
          </a:r>
          <a:endParaRPr lang="en-US" sz="1900" kern="1200"/>
        </a:p>
      </dsp:txBody>
      <dsp:txXfrm>
        <a:off x="0" y="2096065"/>
        <a:ext cx="6620505" cy="419120"/>
      </dsp:txXfrm>
    </dsp:sp>
    <dsp:sp modelId="{4DD44E78-A8A8-4E1D-BAD3-87BBBF85A996}">
      <dsp:nvSpPr>
        <dsp:cNvPr id="0" name=""/>
        <dsp:cNvSpPr/>
      </dsp:nvSpPr>
      <dsp:spPr>
        <a:xfrm>
          <a:off x="0" y="2515186"/>
          <a:ext cx="662050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4369A4-A0A6-497E-BEE0-9F7D94B3B8D4}">
      <dsp:nvSpPr>
        <dsp:cNvPr id="0" name=""/>
        <dsp:cNvSpPr/>
      </dsp:nvSpPr>
      <dsp:spPr>
        <a:xfrm>
          <a:off x="0" y="2515186"/>
          <a:ext cx="6620505" cy="419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Water Motor</a:t>
          </a:r>
          <a:endParaRPr lang="en-US" sz="1900" kern="1200"/>
        </a:p>
      </dsp:txBody>
      <dsp:txXfrm>
        <a:off x="0" y="2515186"/>
        <a:ext cx="6620505" cy="419120"/>
      </dsp:txXfrm>
    </dsp:sp>
    <dsp:sp modelId="{C3F16B70-03B3-417B-BB70-1BA95107C5B6}">
      <dsp:nvSpPr>
        <dsp:cNvPr id="0" name=""/>
        <dsp:cNvSpPr/>
      </dsp:nvSpPr>
      <dsp:spPr>
        <a:xfrm>
          <a:off x="0" y="2934307"/>
          <a:ext cx="662050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5E1B9F-70CF-4DDA-A73B-8D0C89F4C742}">
      <dsp:nvSpPr>
        <dsp:cNvPr id="0" name=""/>
        <dsp:cNvSpPr/>
      </dsp:nvSpPr>
      <dsp:spPr>
        <a:xfrm>
          <a:off x="0" y="2934307"/>
          <a:ext cx="6620505" cy="419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a:t>Water level sensor</a:t>
          </a:r>
          <a:endParaRPr lang="en-US" sz="1900" kern="1200"/>
        </a:p>
      </dsp:txBody>
      <dsp:txXfrm>
        <a:off x="0" y="2934307"/>
        <a:ext cx="6620505" cy="419120"/>
      </dsp:txXfrm>
    </dsp:sp>
    <dsp:sp modelId="{87191F5E-24EA-490F-ADEC-6E8B42596650}">
      <dsp:nvSpPr>
        <dsp:cNvPr id="0" name=""/>
        <dsp:cNvSpPr/>
      </dsp:nvSpPr>
      <dsp:spPr>
        <a:xfrm>
          <a:off x="0" y="3353428"/>
          <a:ext cx="6620505"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390B873-8660-4579-9774-0E2079B3FEE0}">
      <dsp:nvSpPr>
        <dsp:cNvPr id="0" name=""/>
        <dsp:cNvSpPr/>
      </dsp:nvSpPr>
      <dsp:spPr>
        <a:xfrm>
          <a:off x="0" y="3353428"/>
          <a:ext cx="6620505" cy="419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0" i="0" kern="1200" dirty="0"/>
            <a:t>Fans/LEDs</a:t>
          </a:r>
          <a:endParaRPr lang="en-US" sz="1900" kern="1200" dirty="0"/>
        </a:p>
      </dsp:txBody>
      <dsp:txXfrm>
        <a:off x="0" y="3353428"/>
        <a:ext cx="6620505" cy="4191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2ECF45-F4BA-4015-A199-2BBC60B0E9DB}">
      <dsp:nvSpPr>
        <dsp:cNvPr id="0" name=""/>
        <dsp:cNvSpPr/>
      </dsp:nvSpPr>
      <dsp:spPr>
        <a:xfrm>
          <a:off x="2040228" y="467711"/>
          <a:ext cx="2196000" cy="2196000"/>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83D6E25-6239-4495-A37A-8425B5030421}">
      <dsp:nvSpPr>
        <dsp:cNvPr id="0" name=""/>
        <dsp:cNvSpPr/>
      </dsp:nvSpPr>
      <dsp:spPr>
        <a:xfrm>
          <a:off x="2508228" y="935711"/>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D81244-28DD-4F47-BF86-DD92E3B54A4D}">
      <dsp:nvSpPr>
        <dsp:cNvPr id="0" name=""/>
        <dsp:cNvSpPr/>
      </dsp:nvSpPr>
      <dsp:spPr>
        <a:xfrm>
          <a:off x="1338228" y="3347712"/>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733550">
            <a:lnSpc>
              <a:spcPct val="90000"/>
            </a:lnSpc>
            <a:spcBef>
              <a:spcPct val="0"/>
            </a:spcBef>
            <a:spcAft>
              <a:spcPct val="35000"/>
            </a:spcAft>
            <a:buNone/>
            <a:defRPr cap="all"/>
          </a:pPr>
          <a:r>
            <a:rPr lang="en-US" sz="3900" kern="1200"/>
            <a:t>Arduino IDE</a:t>
          </a:r>
        </a:p>
      </dsp:txBody>
      <dsp:txXfrm>
        <a:off x="1338228" y="3347712"/>
        <a:ext cx="3600000" cy="720000"/>
      </dsp:txXfrm>
    </dsp:sp>
    <dsp:sp modelId="{135EF72F-F692-4098-AF39-D242B6F542CB}">
      <dsp:nvSpPr>
        <dsp:cNvPr id="0" name=""/>
        <dsp:cNvSpPr/>
      </dsp:nvSpPr>
      <dsp:spPr>
        <a:xfrm>
          <a:off x="6270228" y="467711"/>
          <a:ext cx="2196000" cy="2196000"/>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0D95829-A4D9-4FAB-AFE3-4234B37F7B53}">
      <dsp:nvSpPr>
        <dsp:cNvPr id="0" name=""/>
        <dsp:cNvSpPr/>
      </dsp:nvSpPr>
      <dsp:spPr>
        <a:xfrm>
          <a:off x="6738228" y="935711"/>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CFAB25D-3F69-4753-85A3-26A0BD5D61B5}">
      <dsp:nvSpPr>
        <dsp:cNvPr id="0" name=""/>
        <dsp:cNvSpPr/>
      </dsp:nvSpPr>
      <dsp:spPr>
        <a:xfrm>
          <a:off x="5568228" y="3347712"/>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733550">
            <a:lnSpc>
              <a:spcPct val="90000"/>
            </a:lnSpc>
            <a:spcBef>
              <a:spcPct val="0"/>
            </a:spcBef>
            <a:spcAft>
              <a:spcPct val="35000"/>
            </a:spcAft>
            <a:buNone/>
            <a:defRPr cap="all"/>
          </a:pPr>
          <a:r>
            <a:rPr lang="en-US" sz="3900" kern="1200"/>
            <a:t>Android Studio</a:t>
          </a:r>
        </a:p>
      </dsp:txBody>
      <dsp:txXfrm>
        <a:off x="5568228" y="3347712"/>
        <a:ext cx="360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512BE9-6357-4625-B70B-A4315E8A041D}">
      <dsp:nvSpPr>
        <dsp:cNvPr id="0" name=""/>
        <dsp:cNvSpPr/>
      </dsp:nvSpPr>
      <dsp:spPr>
        <a:xfrm>
          <a:off x="2681" y="487335"/>
          <a:ext cx="1452038" cy="8712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IN" sz="1100" b="0" i="0" kern="1200"/>
            <a:t>Operating Voltage: 3.3V to 5V DC</a:t>
          </a:r>
          <a:endParaRPr lang="en-US" sz="1100" kern="1200"/>
        </a:p>
      </dsp:txBody>
      <dsp:txXfrm>
        <a:off x="2681" y="487335"/>
        <a:ext cx="1452038" cy="871223"/>
      </dsp:txXfrm>
    </dsp:sp>
    <dsp:sp modelId="{603558FF-4055-40EB-859E-D4274A1CEAA6}">
      <dsp:nvSpPr>
        <dsp:cNvPr id="0" name=""/>
        <dsp:cNvSpPr/>
      </dsp:nvSpPr>
      <dsp:spPr>
        <a:xfrm>
          <a:off x="1599924" y="487335"/>
          <a:ext cx="1452038" cy="8712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IN" sz="1100" b="0" i="0" kern="1200"/>
            <a:t>Operating Current: 15mA</a:t>
          </a:r>
          <a:endParaRPr lang="en-US" sz="1100" kern="1200"/>
        </a:p>
      </dsp:txBody>
      <dsp:txXfrm>
        <a:off x="1599924" y="487335"/>
        <a:ext cx="1452038" cy="871223"/>
      </dsp:txXfrm>
    </dsp:sp>
    <dsp:sp modelId="{41AEC46F-C39C-45C5-87F2-5D5E1A667379}">
      <dsp:nvSpPr>
        <dsp:cNvPr id="0" name=""/>
        <dsp:cNvSpPr/>
      </dsp:nvSpPr>
      <dsp:spPr>
        <a:xfrm>
          <a:off x="3197166" y="487335"/>
          <a:ext cx="1452038" cy="8712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IN" sz="1100" b="0" i="0" kern="1200"/>
            <a:t>Output Digital - 0V to 5V, Adjustable trigger level from preset</a:t>
          </a:r>
          <a:endParaRPr lang="en-US" sz="1100" kern="1200"/>
        </a:p>
      </dsp:txBody>
      <dsp:txXfrm>
        <a:off x="3197166" y="487335"/>
        <a:ext cx="1452038" cy="871223"/>
      </dsp:txXfrm>
    </dsp:sp>
    <dsp:sp modelId="{1D94E95E-8A21-484B-B028-FBCB8F1AE465}">
      <dsp:nvSpPr>
        <dsp:cNvPr id="0" name=""/>
        <dsp:cNvSpPr/>
      </dsp:nvSpPr>
      <dsp:spPr>
        <a:xfrm>
          <a:off x="4794409" y="487335"/>
          <a:ext cx="1452038" cy="8712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IN" sz="1100" b="0" i="0" kern="1200"/>
            <a:t>Output Analog - 0V to 5V based on infrared radiation from fire flame falling on the sensor</a:t>
          </a:r>
          <a:endParaRPr lang="en-US" sz="1100" kern="1200"/>
        </a:p>
      </dsp:txBody>
      <dsp:txXfrm>
        <a:off x="4794409" y="487335"/>
        <a:ext cx="1452038" cy="871223"/>
      </dsp:txXfrm>
    </dsp:sp>
    <dsp:sp modelId="{ACE3A064-4384-4656-93B8-EDFDE10EB35C}">
      <dsp:nvSpPr>
        <dsp:cNvPr id="0" name=""/>
        <dsp:cNvSpPr/>
      </dsp:nvSpPr>
      <dsp:spPr>
        <a:xfrm>
          <a:off x="6391651" y="487335"/>
          <a:ext cx="1452038" cy="8712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IN" sz="1100" b="0" i="0" kern="1200"/>
            <a:t>LEDs indicating output and power</a:t>
          </a:r>
          <a:endParaRPr lang="en-US" sz="1100" kern="1200"/>
        </a:p>
      </dsp:txBody>
      <dsp:txXfrm>
        <a:off x="6391651" y="487335"/>
        <a:ext cx="1452038" cy="871223"/>
      </dsp:txXfrm>
    </dsp:sp>
    <dsp:sp modelId="{087178E2-F2FF-4FE6-A91D-938FD0B2A531}">
      <dsp:nvSpPr>
        <dsp:cNvPr id="0" name=""/>
        <dsp:cNvSpPr/>
      </dsp:nvSpPr>
      <dsp:spPr>
        <a:xfrm>
          <a:off x="801303" y="1503762"/>
          <a:ext cx="1452038" cy="8712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IN" sz="1100" b="0" i="0" kern="1200"/>
            <a:t>PCB Size: 3.2cm x 1.4cm</a:t>
          </a:r>
          <a:endParaRPr lang="en-US" sz="1100" kern="1200"/>
        </a:p>
      </dsp:txBody>
      <dsp:txXfrm>
        <a:off x="801303" y="1503762"/>
        <a:ext cx="1452038" cy="871223"/>
      </dsp:txXfrm>
    </dsp:sp>
    <dsp:sp modelId="{9544799E-29A8-450E-8D89-CF656B14EC63}">
      <dsp:nvSpPr>
        <dsp:cNvPr id="0" name=""/>
        <dsp:cNvSpPr/>
      </dsp:nvSpPr>
      <dsp:spPr>
        <a:xfrm>
          <a:off x="2398545" y="1503762"/>
          <a:ext cx="1452038" cy="8712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IN" sz="1100" b="0" i="0" kern="1200"/>
            <a:t>LM393 based design</a:t>
          </a:r>
          <a:endParaRPr lang="en-US" sz="1100" kern="1200"/>
        </a:p>
      </dsp:txBody>
      <dsp:txXfrm>
        <a:off x="2398545" y="1503762"/>
        <a:ext cx="1452038" cy="871223"/>
      </dsp:txXfrm>
    </dsp:sp>
    <dsp:sp modelId="{444E3816-6466-4E6B-BDBA-E49F7CA32CD0}">
      <dsp:nvSpPr>
        <dsp:cNvPr id="0" name=""/>
        <dsp:cNvSpPr/>
      </dsp:nvSpPr>
      <dsp:spPr>
        <a:xfrm>
          <a:off x="3995787" y="1503762"/>
          <a:ext cx="1452038" cy="8712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IN" sz="1100" b="0" i="0" kern="1200"/>
            <a:t>Easy to use with Microcontrollers or even with normal Digital/Analog IC</a:t>
          </a:r>
          <a:endParaRPr lang="en-US" sz="1100" kern="1200"/>
        </a:p>
      </dsp:txBody>
      <dsp:txXfrm>
        <a:off x="3995787" y="1503762"/>
        <a:ext cx="1452038" cy="871223"/>
      </dsp:txXfrm>
    </dsp:sp>
    <dsp:sp modelId="{218CD500-96CB-4B5F-AD66-1D4F31BFE682}">
      <dsp:nvSpPr>
        <dsp:cNvPr id="0" name=""/>
        <dsp:cNvSpPr/>
      </dsp:nvSpPr>
      <dsp:spPr>
        <a:xfrm>
          <a:off x="5593030" y="1503762"/>
          <a:ext cx="1452038" cy="87122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IN" sz="1100" b="0" i="0" kern="1200"/>
            <a:t>Small, cheap and easily available</a:t>
          </a:r>
          <a:endParaRPr lang="en-US" sz="1100" kern="1200"/>
        </a:p>
      </dsp:txBody>
      <dsp:txXfrm>
        <a:off x="5593030" y="1503762"/>
        <a:ext cx="1452038" cy="87122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3E3AC7-9B5B-49AB-BCA0-B6A39C4B3C27}">
      <dsp:nvSpPr>
        <dsp:cNvPr id="0" name=""/>
        <dsp:cNvSpPr/>
      </dsp:nvSpPr>
      <dsp:spPr>
        <a:xfrm>
          <a:off x="0" y="169155"/>
          <a:ext cx="11130986" cy="675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b="1" i="0" kern="1200"/>
            <a:t>About MQTT</a:t>
          </a:r>
          <a:endParaRPr lang="en-US" sz="1700" kern="1200"/>
        </a:p>
      </dsp:txBody>
      <dsp:txXfrm>
        <a:off x="32967" y="202122"/>
        <a:ext cx="11065052" cy="609393"/>
      </dsp:txXfrm>
    </dsp:sp>
    <dsp:sp modelId="{D7C7D5B1-9996-4239-B6D4-28D01A1842F0}">
      <dsp:nvSpPr>
        <dsp:cNvPr id="0" name=""/>
        <dsp:cNvSpPr/>
      </dsp:nvSpPr>
      <dsp:spPr>
        <a:xfrm>
          <a:off x="0" y="893442"/>
          <a:ext cx="11130986" cy="675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b="0" i="0" kern="1200" dirty="0"/>
            <a:t>With the advent of the 5G era, connecting everything is becoming a reality. Accessing a large number of devices and devices management brings a huge challenge to network broadband, communication protocol and platform service architecture.</a:t>
          </a:r>
          <a:endParaRPr lang="en-US" sz="1700" kern="1200" dirty="0"/>
        </a:p>
      </dsp:txBody>
      <dsp:txXfrm>
        <a:off x="32967" y="926409"/>
        <a:ext cx="11065052" cy="609393"/>
      </dsp:txXfrm>
    </dsp:sp>
    <dsp:sp modelId="{458B1EDD-A076-418D-8887-4313D9C91B7B}">
      <dsp:nvSpPr>
        <dsp:cNvPr id="0" name=""/>
        <dsp:cNvSpPr/>
      </dsp:nvSpPr>
      <dsp:spPr>
        <a:xfrm>
          <a:off x="0" y="1617730"/>
          <a:ext cx="11130986" cy="675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IN" sz="1700" b="0" i="0" kern="1200"/>
            <a:t>MQTT protocol is an IoT messaging protocol based on the publish-subscribe model. It has occupied half of the IoT protocol because of its simple and easy to implement, supporting QoS and small packet.</a:t>
          </a:r>
          <a:endParaRPr lang="en-US" sz="1700" kern="1200"/>
        </a:p>
      </dsp:txBody>
      <dsp:txXfrm>
        <a:off x="32967" y="1650697"/>
        <a:ext cx="11065052" cy="6093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F0AF47-C208-4D7E-92EB-B13112F4797B}">
      <dsp:nvSpPr>
        <dsp:cNvPr id="0" name=""/>
        <dsp:cNvSpPr/>
      </dsp:nvSpPr>
      <dsp:spPr>
        <a:xfrm>
          <a:off x="0" y="879709"/>
          <a:ext cx="5961345" cy="1624080"/>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525DC57-5699-4AA7-A6C3-B35141177D98}">
      <dsp:nvSpPr>
        <dsp:cNvPr id="0" name=""/>
        <dsp:cNvSpPr/>
      </dsp:nvSpPr>
      <dsp:spPr>
        <a:xfrm>
          <a:off x="491284" y="1245127"/>
          <a:ext cx="893244" cy="89324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C3B81AA-64E5-4DF5-85A8-194D6C1F6CCC}">
      <dsp:nvSpPr>
        <dsp:cNvPr id="0" name=""/>
        <dsp:cNvSpPr/>
      </dsp:nvSpPr>
      <dsp:spPr>
        <a:xfrm>
          <a:off x="1875812" y="879709"/>
          <a:ext cx="4085532" cy="1624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882" tIns="171882" rIns="171882" bIns="171882" numCol="1" spcCol="1270" anchor="ctr" anchorCtr="0">
          <a:noAutofit/>
        </a:bodyPr>
        <a:lstStyle/>
        <a:p>
          <a:pPr marL="0" lvl="0" indent="0" algn="l" defTabSz="977900">
            <a:lnSpc>
              <a:spcPct val="90000"/>
            </a:lnSpc>
            <a:spcBef>
              <a:spcPct val="0"/>
            </a:spcBef>
            <a:spcAft>
              <a:spcPct val="35000"/>
            </a:spcAft>
            <a:buNone/>
          </a:pPr>
          <a:r>
            <a:rPr lang="en-US" sz="2200" kern="1200"/>
            <a:t>The model is working as expected, depending upon the soil moisture levels, it starts the water supply.</a:t>
          </a:r>
        </a:p>
      </dsp:txBody>
      <dsp:txXfrm>
        <a:off x="1875812" y="879709"/>
        <a:ext cx="4085532" cy="1624080"/>
      </dsp:txXfrm>
    </dsp:sp>
    <dsp:sp modelId="{5B7C20FB-C23E-4D78-A276-6882367ECF3C}">
      <dsp:nvSpPr>
        <dsp:cNvPr id="0" name=""/>
        <dsp:cNvSpPr/>
      </dsp:nvSpPr>
      <dsp:spPr>
        <a:xfrm>
          <a:off x="0" y="2909810"/>
          <a:ext cx="5961345" cy="1624080"/>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C599F3-AB00-4686-9A5E-6FC4DE1A1483}">
      <dsp:nvSpPr>
        <dsp:cNvPr id="0" name=""/>
        <dsp:cNvSpPr/>
      </dsp:nvSpPr>
      <dsp:spPr>
        <a:xfrm>
          <a:off x="491284" y="3275227"/>
          <a:ext cx="893244" cy="89324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01D836B-3A20-445B-95E2-F68FA333B519}">
      <dsp:nvSpPr>
        <dsp:cNvPr id="0" name=""/>
        <dsp:cNvSpPr/>
      </dsp:nvSpPr>
      <dsp:spPr>
        <a:xfrm>
          <a:off x="1875812" y="2909810"/>
          <a:ext cx="4085532" cy="1624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882" tIns="171882" rIns="171882" bIns="171882" numCol="1" spcCol="1270" anchor="ctr" anchorCtr="0">
          <a:noAutofit/>
        </a:bodyPr>
        <a:lstStyle/>
        <a:p>
          <a:pPr marL="0" lvl="0" indent="0" algn="l" defTabSz="977900">
            <a:lnSpc>
              <a:spcPct val="90000"/>
            </a:lnSpc>
            <a:spcBef>
              <a:spcPct val="0"/>
            </a:spcBef>
            <a:spcAft>
              <a:spcPct val="35000"/>
            </a:spcAft>
            <a:buNone/>
          </a:pPr>
          <a:r>
            <a:rPr lang="en-US" sz="2200" kern="1200"/>
            <a:t>The analog data about humidity, temperature etc. is read and displayed in the android app in real time.</a:t>
          </a:r>
        </a:p>
      </dsp:txBody>
      <dsp:txXfrm>
        <a:off x="1875812" y="2909810"/>
        <a:ext cx="4085532" cy="162408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svg>
</file>

<file path=ppt/media/image24.png>
</file>

<file path=ppt/media/image25.svg>
</file>

<file path=ppt/media/image26.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B661FC-036D-4269-AC70-B1E631D6CD85}" type="datetimeFigureOut">
              <a:rPr lang="en-IN" smtClean="0"/>
              <a:t>01-05-2021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109B0A-FC78-401D-802D-1A084F1C4DC1}" type="slidenum">
              <a:rPr lang="en-IN" smtClean="0"/>
              <a:t>‹#›</a:t>
            </a:fld>
            <a:endParaRPr lang="en-IN"/>
          </a:p>
        </p:txBody>
      </p:sp>
    </p:spTree>
    <p:extLst>
      <p:ext uri="{BB962C8B-B14F-4D97-AF65-F5344CB8AC3E}">
        <p14:creationId xmlns:p14="http://schemas.microsoft.com/office/powerpoint/2010/main" val="13188031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2">
            <a:extLst>
              <a:ext uri="{FF2B5EF4-FFF2-40B4-BE49-F238E27FC236}">
                <a16:creationId xmlns:a16="http://schemas.microsoft.com/office/drawing/2014/main" id="{197ED7A8-2FD3-4993-A835-04404355EA36}"/>
              </a:ext>
            </a:extLst>
          </p:cNvPr>
          <p:cNvSpPr txBox="1">
            <a:spLocks noGrp="1"/>
          </p:cNvSpPr>
          <p:nvPr/>
        </p:nvSpPr>
        <p:spPr>
          <a:xfrm>
            <a:off x="4281488" y="0"/>
            <a:ext cx="3276600" cy="536575"/>
          </a:xfrm>
          <a:prstGeom prst="rect">
            <a:avLst/>
          </a:prstGeom>
          <a:noFill/>
        </p:spPr>
        <p:txBody>
          <a:bodyPr vert="horz" lIns="91440" tIns="45720" rIns="91440" bIns="45720" rtlCol="0"/>
          <a:lstStyle/>
          <a:p>
            <a:pPr marL="0" marR="0" lvl="0" indent="0" algn="r" defTabSz="914400" rtl="0" eaLnBrk="1" fontAlgn="auto" latinLnBrk="0" hangingPunct="1">
              <a:lnSpc>
                <a:spcPct val="100000"/>
              </a:lnSpc>
              <a:spcBef>
                <a:spcPts val="0"/>
              </a:spcBef>
              <a:spcAft>
                <a:spcPts val="0"/>
              </a:spcAft>
              <a:buClrTx/>
              <a:buSzTx/>
              <a:buFontTx/>
              <a:buNone/>
              <a:tabLst/>
              <a:defRPr/>
            </a:pPr>
            <a:fld id="{E831240B-6F6E-4ED4-8BCC-1C87E258D330}" type="datetimeFigureOut">
              <a:rPr kumimoji="0" lang="en-US" sz="1200" b="0" i="0"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5/1/2021</a:t>
            </a:fld>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9" name="Slide Number Placeholder 12">
            <a:extLst>
              <a:ext uri="{FF2B5EF4-FFF2-40B4-BE49-F238E27FC236}">
                <a16:creationId xmlns:a16="http://schemas.microsoft.com/office/drawing/2014/main" id="{DD0C0C91-6C9E-4FC4-AF20-BB669C896DB3}"/>
              </a:ext>
            </a:extLst>
          </p:cNvPr>
          <p:cNvSpPr txBox="1">
            <a:spLocks noGrp="1"/>
          </p:cNvSpPr>
          <p:nvPr/>
        </p:nvSpPr>
        <p:spPr>
          <a:xfrm>
            <a:off x="4278960" y="10157400"/>
            <a:ext cx="3280680" cy="534240"/>
          </a:xfrm>
          <a:prstGeom prst="rect">
            <a:avLst/>
          </a:prstGeom>
          <a:noFill/>
          <a:ln/>
        </p:spPr>
        <p:txBody>
          <a:bodyPr vert="horz" lIns="0" tIns="0" rIns="0" bIns="0" anchor="b" anchorCtr="0">
            <a:noAutofit/>
          </a:bodyPr>
          <a:lstStyle/>
          <a:p>
            <a:pPr marL="0" marR="0" lvl="0" indent="0" algn="r" defTabSz="914400" rtl="0" eaLnBrk="1" fontAlgn="auto" latinLnBrk="0" hangingPunct="0">
              <a:lnSpc>
                <a:spcPct val="100000"/>
              </a:lnSpc>
              <a:spcBef>
                <a:spcPts val="0"/>
              </a:spcBef>
              <a:spcAft>
                <a:spcPts val="0"/>
              </a:spcAft>
              <a:buClrTx/>
              <a:buSzTx/>
              <a:buFontTx/>
              <a:buNone/>
              <a:tabLst/>
              <a:defRPr/>
            </a:pPr>
            <a:fld id="{9CF00783-27D3-4459-A0B6-83BFF42BE725}" type="slidenum">
              <a:rPr kumimoji="0" lang="en-IN" sz="1400" b="0" i="0" u="none" strike="noStrike" kern="1200" cap="none" spc="0" normalizeH="0" baseline="0" noProof="0" smtClean="0">
                <a:ln>
                  <a:noFill/>
                </a:ln>
                <a:solidFill>
                  <a:schemeClr val="tx1"/>
                </a:solidFill>
                <a:effectLst/>
                <a:uLnTx/>
                <a:uFillTx/>
                <a:latin typeface="Liberation Sans" pitchFamily="18"/>
                <a:ea typeface="DejaVu Sans" pitchFamily="2"/>
                <a:cs typeface="DejaVu Sans" pitchFamily="2"/>
              </a:rPr>
              <a:pPr marL="0" marR="0" lvl="0" indent="0" algn="r" defTabSz="914400" rtl="0" eaLnBrk="1" fontAlgn="auto" latinLnBrk="0" hangingPunct="0">
                <a:lnSpc>
                  <a:spcPct val="100000"/>
                </a:lnSpc>
                <a:spcBef>
                  <a:spcPts val="0"/>
                </a:spcBef>
                <a:spcAft>
                  <a:spcPts val="0"/>
                </a:spcAft>
                <a:buClrTx/>
                <a:buSzTx/>
                <a:buFontTx/>
                <a:buNone/>
                <a:tabLst/>
                <a:defRPr/>
              </a:pPr>
              <a:t>1</a:t>
            </a:fld>
            <a:endParaRPr kumimoji="0" lang="en-IN" sz="1400" b="0" i="0" u="none" strike="noStrike" kern="1200" cap="none" spc="0" normalizeH="0" baseline="0" noProof="0">
              <a:ln>
                <a:noFill/>
              </a:ln>
              <a:solidFill>
                <a:schemeClr val="tx1"/>
              </a:solidFill>
              <a:effectLst/>
              <a:uLnTx/>
              <a:uFillTx/>
              <a:latin typeface="Liberation Sans" pitchFamily="18"/>
              <a:ea typeface="DejaVu Sans" pitchFamily="2"/>
              <a:cs typeface="DejaVu Sans" pitchFamily="2"/>
            </a:endParaRPr>
          </a:p>
        </p:txBody>
      </p:sp>
      <p:sp>
        <p:nvSpPr>
          <p:cNvPr id="11" name="Slide Number Placeholder 6">
            <a:extLst>
              <a:ext uri="{FF2B5EF4-FFF2-40B4-BE49-F238E27FC236}">
                <a16:creationId xmlns:a16="http://schemas.microsoft.com/office/drawing/2014/main" id="{8BD99046-943A-4706-8019-EB85C8B61ABD}"/>
              </a:ext>
            </a:extLst>
          </p:cNvPr>
          <p:cNvSpPr txBox="1">
            <a:spLocks noGrp="1"/>
          </p:cNvSpPr>
          <p:nvPr/>
        </p:nvSpPr>
        <p:spPr>
          <a:xfrm>
            <a:off x="4278960" y="10157400"/>
            <a:ext cx="3280680" cy="534240"/>
          </a:xfrm>
          <a:prstGeom prst="rect">
            <a:avLst/>
          </a:prstGeom>
          <a:noFill/>
          <a:ln/>
        </p:spPr>
        <p:txBody>
          <a:bodyPr vert="horz" lIns="91440" tIns="45720" rIns="91440" bIns="45720" rtlCol="0" anchor="b" anchorCtr="0">
            <a:noAutofit/>
          </a:bodyPr>
          <a:lstStyle/>
          <a:p>
            <a:pPr marL="0" marR="0" lvl="0" indent="0" algn="r" defTabSz="914400" rtl="0" eaLnBrk="1" fontAlgn="auto" latinLnBrk="0" hangingPunct="0">
              <a:lnSpc>
                <a:spcPct val="100000"/>
              </a:lnSpc>
              <a:spcBef>
                <a:spcPts val="0"/>
              </a:spcBef>
              <a:spcAft>
                <a:spcPts val="0"/>
              </a:spcAft>
              <a:buClrTx/>
              <a:buSzTx/>
              <a:buFontTx/>
              <a:buNone/>
              <a:tabLst/>
              <a:defRPr/>
            </a:pPr>
            <a:fld id="{7A91554D-8965-492B-B992-F113AB8CDC26}" type="slidenum">
              <a:rPr kumimoji="0" lang="en-US" sz="1400" b="0" i="0" u="none" strike="noStrike" kern="1200" cap="none" spc="0" normalizeH="0" baseline="0" noProof="0" smtClean="0">
                <a:ln>
                  <a:noFill/>
                </a:ln>
                <a:solidFill>
                  <a:schemeClr val="tx1"/>
                </a:solidFill>
                <a:effectLst/>
                <a:uLnTx/>
                <a:uFillTx/>
                <a:latin typeface="Liberation Sans" pitchFamily="18"/>
                <a:ea typeface="DejaVu Sans" pitchFamily="2"/>
                <a:cs typeface="DejaVu Sans" pitchFamily="2"/>
              </a:rPr>
              <a:pPr marL="0" marR="0" lvl="0" indent="0" algn="r" defTabSz="914400" rtl="0" eaLnBrk="1" fontAlgn="auto" latinLnBrk="0" hangingPunct="0">
                <a:lnSpc>
                  <a:spcPct val="100000"/>
                </a:lnSpc>
                <a:spcBef>
                  <a:spcPts val="0"/>
                </a:spcBef>
                <a:spcAft>
                  <a:spcPts val="0"/>
                </a:spcAft>
                <a:buClrTx/>
                <a:buSzTx/>
                <a:buFontTx/>
                <a:buNone/>
                <a:tabLst/>
                <a:defRPr/>
              </a:pPr>
              <a:t>1</a:t>
            </a:fld>
            <a:endParaRPr kumimoji="0" lang="en-US" sz="1400" b="0" i="0" u="none" strike="noStrike" kern="1200" cap="none" spc="0" normalizeH="0" baseline="0" noProof="0">
              <a:ln>
                <a:noFill/>
              </a:ln>
              <a:solidFill>
                <a:schemeClr val="tx1"/>
              </a:solidFill>
              <a:effectLst/>
              <a:uLnTx/>
              <a:uFillTx/>
              <a:latin typeface="Liberation Sans" pitchFamily="18"/>
              <a:ea typeface="DejaVu Sans" pitchFamily="2"/>
              <a:cs typeface="DejaVu Sans" pitchFamily="2"/>
            </a:endParaRPr>
          </a:p>
        </p:txBody>
      </p:sp>
      <p:sp>
        <p:nvSpPr>
          <p:cNvPr id="2" name="Slide Image Placeholder 1">
            <a:extLst>
              <a:ext uri="{FF2B5EF4-FFF2-40B4-BE49-F238E27FC236}">
                <a16:creationId xmlns:a16="http://schemas.microsoft.com/office/drawing/2014/main" id="{67110B3A-E745-40F6-A481-D6FCF629193C}"/>
              </a:ext>
            </a:extLst>
          </p:cNvPr>
          <p:cNvSpPr>
            <a:spLocks noGrp="1" noRot="1" noChangeAspect="1" noResize="1"/>
          </p:cNvSpPr>
          <p:nvPr>
            <p:ph type="sldImg"/>
          </p:nvPr>
        </p:nvSpPr>
        <p:spPr>
          <a:xfrm>
            <a:off x="217488" y="812800"/>
            <a:ext cx="7123112"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FA8B043B-7120-461A-9D88-310F29C291C4}"/>
              </a:ext>
            </a:extLst>
          </p:cNvPr>
          <p:cNvSpPr txBox="1">
            <a:spLocks noGrp="1"/>
          </p:cNvSpPr>
          <p:nvPr>
            <p:ph type="body" sz="quarter" idx="1"/>
          </p:nvPr>
        </p:nvSpPr>
        <p:spPr>
          <a:xfrm>
            <a:off x="756000" y="5078520"/>
            <a:ext cx="6047640" cy="4811040"/>
          </a:xfrm>
          <a:noFill/>
          <a:ln>
            <a:noFill/>
          </a:ln>
        </p:spPr>
        <p:txBody>
          <a:bodyPr lIns="0" tIns="0" rIns="0" bIns="0">
            <a:spAutoFit/>
          </a:bodyPr>
          <a:lstStyle/>
          <a:p>
            <a:pPr rtl="0"/>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2">
            <a:extLst>
              <a:ext uri="{FF2B5EF4-FFF2-40B4-BE49-F238E27FC236}">
                <a16:creationId xmlns:a16="http://schemas.microsoft.com/office/drawing/2014/main" id="{EFFD0CB7-2508-4F63-A448-D990E187F0CA}"/>
              </a:ext>
            </a:extLst>
          </p:cNvPr>
          <p:cNvSpPr txBox="1">
            <a:spLocks noGrp="1"/>
          </p:cNvSpPr>
          <p:nvPr/>
        </p:nvSpPr>
        <p:spPr>
          <a:xfrm>
            <a:off x="4281488" y="0"/>
            <a:ext cx="3276600" cy="536575"/>
          </a:xfrm>
          <a:prstGeom prst="rect">
            <a:avLst/>
          </a:prstGeom>
          <a:noFill/>
        </p:spPr>
        <p:txBody>
          <a:bodyPr vert="horz" lIns="91440" tIns="45720" rIns="91440" bIns="45720" rtlCol="0"/>
          <a:lstStyle/>
          <a:p>
            <a:pPr marL="0" marR="0" lvl="0" indent="0" algn="r" defTabSz="914400" rtl="0" eaLnBrk="1" fontAlgn="auto" latinLnBrk="0" hangingPunct="1">
              <a:lnSpc>
                <a:spcPct val="100000"/>
              </a:lnSpc>
              <a:spcBef>
                <a:spcPts val="0"/>
              </a:spcBef>
              <a:spcAft>
                <a:spcPts val="0"/>
              </a:spcAft>
              <a:buClrTx/>
              <a:buSzTx/>
              <a:buFontTx/>
              <a:buNone/>
              <a:tabLst/>
              <a:defRPr/>
            </a:pPr>
            <a:fld id="{E831240B-6F6E-4ED4-8BCC-1C87E258D330}" type="datetimeFigureOut">
              <a:rPr kumimoji="0" lang="en-US" sz="1200" b="0" i="0"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5/1/2021</a:t>
            </a:fld>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9" name="Slide Number Placeholder 12">
            <a:extLst>
              <a:ext uri="{FF2B5EF4-FFF2-40B4-BE49-F238E27FC236}">
                <a16:creationId xmlns:a16="http://schemas.microsoft.com/office/drawing/2014/main" id="{F386A7E9-E7CA-4E72-821F-4C7EA468CE79}"/>
              </a:ext>
            </a:extLst>
          </p:cNvPr>
          <p:cNvSpPr txBox="1">
            <a:spLocks noGrp="1"/>
          </p:cNvSpPr>
          <p:nvPr/>
        </p:nvSpPr>
        <p:spPr>
          <a:xfrm>
            <a:off x="4278960" y="10157400"/>
            <a:ext cx="3280680" cy="534240"/>
          </a:xfrm>
          <a:prstGeom prst="rect">
            <a:avLst/>
          </a:prstGeom>
          <a:noFill/>
          <a:ln/>
        </p:spPr>
        <p:txBody>
          <a:bodyPr vert="horz" lIns="0" tIns="0" rIns="0" bIns="0" anchor="b" anchorCtr="0">
            <a:noAutofit/>
          </a:bodyPr>
          <a:lstStyle/>
          <a:p>
            <a:pPr marL="0" marR="0" lvl="0" indent="0" algn="r" defTabSz="914400" rtl="0" eaLnBrk="1" fontAlgn="auto" latinLnBrk="0" hangingPunct="0">
              <a:lnSpc>
                <a:spcPct val="100000"/>
              </a:lnSpc>
              <a:spcBef>
                <a:spcPts val="0"/>
              </a:spcBef>
              <a:spcAft>
                <a:spcPts val="0"/>
              </a:spcAft>
              <a:buClrTx/>
              <a:buSzTx/>
              <a:buFontTx/>
              <a:buNone/>
              <a:tabLst/>
              <a:defRPr/>
            </a:pPr>
            <a:fld id="{2FF2728C-82B9-4453-A1FA-A0B9923F6556}" type="slidenum">
              <a:rPr kumimoji="0" lang="en-IN" sz="1400" b="0" i="0" u="none" strike="noStrike" kern="1200" cap="none" spc="0" normalizeH="0" baseline="0" noProof="0" smtClean="0">
                <a:ln>
                  <a:noFill/>
                </a:ln>
                <a:solidFill>
                  <a:schemeClr val="tx1"/>
                </a:solidFill>
                <a:effectLst/>
                <a:uLnTx/>
                <a:uFillTx/>
                <a:latin typeface="Liberation Sans" pitchFamily="18"/>
                <a:ea typeface="DejaVu Sans" pitchFamily="2"/>
                <a:cs typeface="DejaVu Sans" pitchFamily="2"/>
              </a:rPr>
              <a:pPr marL="0" marR="0" lvl="0" indent="0" algn="r" defTabSz="914400" rtl="0" eaLnBrk="1" fontAlgn="auto" latinLnBrk="0" hangingPunct="0">
                <a:lnSpc>
                  <a:spcPct val="100000"/>
                </a:lnSpc>
                <a:spcBef>
                  <a:spcPts val="0"/>
                </a:spcBef>
                <a:spcAft>
                  <a:spcPts val="0"/>
                </a:spcAft>
                <a:buClrTx/>
                <a:buSzTx/>
                <a:buFontTx/>
                <a:buNone/>
                <a:tabLst/>
                <a:defRPr/>
              </a:pPr>
              <a:t>16</a:t>
            </a:fld>
            <a:endParaRPr kumimoji="0" lang="en-IN" sz="1400" b="0" i="0" u="none" strike="noStrike" kern="1200" cap="none" spc="0" normalizeH="0" baseline="0" noProof="0">
              <a:ln>
                <a:noFill/>
              </a:ln>
              <a:solidFill>
                <a:schemeClr val="tx1"/>
              </a:solidFill>
              <a:effectLst/>
              <a:uLnTx/>
              <a:uFillTx/>
              <a:latin typeface="Liberation Sans" pitchFamily="18"/>
              <a:ea typeface="DejaVu Sans" pitchFamily="2"/>
              <a:cs typeface="DejaVu Sans" pitchFamily="2"/>
            </a:endParaRPr>
          </a:p>
        </p:txBody>
      </p:sp>
      <p:sp>
        <p:nvSpPr>
          <p:cNvPr id="11" name="Slide Number Placeholder 6">
            <a:extLst>
              <a:ext uri="{FF2B5EF4-FFF2-40B4-BE49-F238E27FC236}">
                <a16:creationId xmlns:a16="http://schemas.microsoft.com/office/drawing/2014/main" id="{2554811D-AA0A-4CFC-BAC4-A9096D1B0A9E}"/>
              </a:ext>
            </a:extLst>
          </p:cNvPr>
          <p:cNvSpPr txBox="1">
            <a:spLocks noGrp="1"/>
          </p:cNvSpPr>
          <p:nvPr/>
        </p:nvSpPr>
        <p:spPr>
          <a:xfrm>
            <a:off x="4278960" y="10157400"/>
            <a:ext cx="3280680" cy="534240"/>
          </a:xfrm>
          <a:prstGeom prst="rect">
            <a:avLst/>
          </a:prstGeom>
          <a:noFill/>
          <a:ln/>
        </p:spPr>
        <p:txBody>
          <a:bodyPr vert="horz" lIns="91440" tIns="45720" rIns="91440" bIns="45720" rtlCol="0" anchor="b" anchorCtr="0">
            <a:noAutofit/>
          </a:bodyPr>
          <a:lstStyle/>
          <a:p>
            <a:pPr marL="0" marR="0" lvl="0" indent="0" algn="r" defTabSz="914400" rtl="0" eaLnBrk="1" fontAlgn="auto" latinLnBrk="0" hangingPunct="0">
              <a:lnSpc>
                <a:spcPct val="100000"/>
              </a:lnSpc>
              <a:spcBef>
                <a:spcPts val="0"/>
              </a:spcBef>
              <a:spcAft>
                <a:spcPts val="0"/>
              </a:spcAft>
              <a:buClrTx/>
              <a:buSzTx/>
              <a:buFontTx/>
              <a:buNone/>
              <a:tabLst/>
              <a:defRPr/>
            </a:pPr>
            <a:fld id="{997404DD-9FB1-44EB-A9B1-B74A3D495D38}" type="slidenum">
              <a:rPr kumimoji="0" lang="en-US" sz="1400" b="0" i="0" u="none" strike="noStrike" kern="1200" cap="none" spc="0" normalizeH="0" baseline="0" noProof="0" smtClean="0">
                <a:ln>
                  <a:noFill/>
                </a:ln>
                <a:solidFill>
                  <a:schemeClr val="tx1"/>
                </a:solidFill>
                <a:effectLst/>
                <a:uLnTx/>
                <a:uFillTx/>
                <a:latin typeface="Liberation Sans" pitchFamily="18"/>
                <a:ea typeface="DejaVu Sans" pitchFamily="2"/>
                <a:cs typeface="DejaVu Sans" pitchFamily="2"/>
              </a:rPr>
              <a:pPr marL="0" marR="0" lvl="0" indent="0" algn="r" defTabSz="914400" rtl="0" eaLnBrk="1" fontAlgn="auto" latinLnBrk="0" hangingPunct="0">
                <a:lnSpc>
                  <a:spcPct val="100000"/>
                </a:lnSpc>
                <a:spcBef>
                  <a:spcPts val="0"/>
                </a:spcBef>
                <a:spcAft>
                  <a:spcPts val="0"/>
                </a:spcAft>
                <a:buClrTx/>
                <a:buSzTx/>
                <a:buFontTx/>
                <a:buNone/>
                <a:tabLst/>
                <a:defRPr/>
              </a:pPr>
              <a:t>16</a:t>
            </a:fld>
            <a:endParaRPr kumimoji="0" lang="en-US" sz="1400" b="0" i="0" u="none" strike="noStrike" kern="1200" cap="none" spc="0" normalizeH="0" baseline="0" noProof="0">
              <a:ln>
                <a:noFill/>
              </a:ln>
              <a:solidFill>
                <a:schemeClr val="tx1"/>
              </a:solidFill>
              <a:effectLst/>
              <a:uLnTx/>
              <a:uFillTx/>
              <a:latin typeface="Liberation Sans" pitchFamily="18"/>
              <a:ea typeface="DejaVu Sans" pitchFamily="2"/>
              <a:cs typeface="DejaVu Sans" pitchFamily="2"/>
            </a:endParaRPr>
          </a:p>
        </p:txBody>
      </p:sp>
      <p:sp>
        <p:nvSpPr>
          <p:cNvPr id="2" name="Slide Image Placeholder 1">
            <a:extLst>
              <a:ext uri="{FF2B5EF4-FFF2-40B4-BE49-F238E27FC236}">
                <a16:creationId xmlns:a16="http://schemas.microsoft.com/office/drawing/2014/main" id="{92A59276-0F38-4AB5-99EE-13BF0434990F}"/>
              </a:ext>
            </a:extLst>
          </p:cNvPr>
          <p:cNvSpPr>
            <a:spLocks noGrp="1" noRot="1" noChangeAspect="1" noResize="1"/>
          </p:cNvSpPr>
          <p:nvPr>
            <p:ph type="sldImg"/>
          </p:nvPr>
        </p:nvSpPr>
        <p:spPr>
          <a:xfrm>
            <a:off x="217488" y="812800"/>
            <a:ext cx="7123112" cy="4008438"/>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C46A373B-AB7C-4CE8-8F74-DB22244CCB76}"/>
              </a:ext>
            </a:extLst>
          </p:cNvPr>
          <p:cNvSpPr txBox="1">
            <a:spLocks noGrp="1"/>
          </p:cNvSpPr>
          <p:nvPr>
            <p:ph type="body" sz="quarter" idx="1"/>
          </p:nvPr>
        </p:nvSpPr>
        <p:spPr>
          <a:xfrm>
            <a:off x="756000" y="5078520"/>
            <a:ext cx="6047640" cy="4811040"/>
          </a:xfrm>
          <a:noFill/>
          <a:ln>
            <a:noFill/>
          </a:ln>
        </p:spPr>
        <p:txBody>
          <a:bodyPr lIns="0" tIns="0" rIns="0" bIns="0"/>
          <a:lstStyle/>
          <a:p>
            <a:pPr rtl="0"/>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C2A3E-8761-4565-BBF8-BC8BA41BE1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C149D20-9ED1-4953-BCD2-EE758E9DDC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93BB137-E010-453F-96DC-E4E1345D166C}"/>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5" name="Footer Placeholder 4">
            <a:extLst>
              <a:ext uri="{FF2B5EF4-FFF2-40B4-BE49-F238E27FC236}">
                <a16:creationId xmlns:a16="http://schemas.microsoft.com/office/drawing/2014/main" id="{382791C2-B870-4EE6-8CB2-F0640D421CF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C4829AA-04E6-49F3-A5FA-67B37BDDFB78}"/>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1811345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26D24-9FDE-4ACE-8FD5-7323E9DF522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AB8268-4EA8-4A48-9FD4-527863546E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6274AD-5506-4A30-94DF-0434EF6A2AE7}"/>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5" name="Footer Placeholder 4">
            <a:extLst>
              <a:ext uri="{FF2B5EF4-FFF2-40B4-BE49-F238E27FC236}">
                <a16:creationId xmlns:a16="http://schemas.microsoft.com/office/drawing/2014/main" id="{7912101F-6751-48B4-B73E-C98AF3CA0C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0903CB0-5DEE-4DF0-BD05-4D909843AF96}"/>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1957365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304EB4-D6F7-46CB-8012-BF7968A7D77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734D044-897C-4BC2-9C95-751AD82F47C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A09DE0-79FB-447E-9677-55C314D867F7}"/>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5" name="Footer Placeholder 4">
            <a:extLst>
              <a:ext uri="{FF2B5EF4-FFF2-40B4-BE49-F238E27FC236}">
                <a16:creationId xmlns:a16="http://schemas.microsoft.com/office/drawing/2014/main" id="{F6C96F6F-8E50-4CDE-9BE5-171316222F1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99ABCA-CEB4-4B1C-9106-854226366B38}"/>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3955298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E165B-FB2B-451F-8B89-3E47C41DEA7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3A38B2A-C0AA-482B-B16A-7840EAED22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57A936-48A6-401B-82E0-FB90280F2EFA}"/>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5" name="Footer Placeholder 4">
            <a:extLst>
              <a:ext uri="{FF2B5EF4-FFF2-40B4-BE49-F238E27FC236}">
                <a16:creationId xmlns:a16="http://schemas.microsoft.com/office/drawing/2014/main" id="{1910C8F4-8317-4A69-88E0-9B8CE84BAD3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05FBE72-D4CB-4A8B-AA09-FC0A11FBA04E}"/>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1668847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3B639-50F9-4D8C-BF98-996DB44B6F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0141CA0-1E48-4B02-9C7E-1D190843E71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08E14E-AF2E-44DE-B6A6-2012F338E06B}"/>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5" name="Footer Placeholder 4">
            <a:extLst>
              <a:ext uri="{FF2B5EF4-FFF2-40B4-BE49-F238E27FC236}">
                <a16:creationId xmlns:a16="http://schemas.microsoft.com/office/drawing/2014/main" id="{8F76BE8E-0B5F-487D-B8C5-01C68F16ED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989ED16-DF1D-4526-AFD2-060DDF67D3BB}"/>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690732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10BF5-447D-44A2-881D-55A1027E3E2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052D9B2-D55A-4ECB-AF85-440CDC31B2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2E3DB97-E921-4E06-9036-48C38DF496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ED3B55D-6C44-47FC-A3AC-0BBE272507EC}"/>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6" name="Footer Placeholder 5">
            <a:extLst>
              <a:ext uri="{FF2B5EF4-FFF2-40B4-BE49-F238E27FC236}">
                <a16:creationId xmlns:a16="http://schemas.microsoft.com/office/drawing/2014/main" id="{8EBA798E-081C-4CEA-9F76-991E8785276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27078C-CD9B-4699-AFF3-D7891013A7D7}"/>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729927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28D3F-BC97-4987-A097-B316A237058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B60A964-BD0E-4116-AC4C-F7A8D4C1F2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E9696A-74AE-45D9-BF1E-5DE2102735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D96C986-C402-4A21-AF27-0B6F92CFFA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B534DF-AEE4-4582-A2D9-10C8752B94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EE26FD5-55B9-434A-89D4-BAC41023D1A7}"/>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8" name="Footer Placeholder 7">
            <a:extLst>
              <a:ext uri="{FF2B5EF4-FFF2-40B4-BE49-F238E27FC236}">
                <a16:creationId xmlns:a16="http://schemas.microsoft.com/office/drawing/2014/main" id="{14FE5F75-2F06-4AF5-9E06-93CE381864B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D7988A4-D52F-4D4A-BD07-36EE3CD54E23}"/>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3205715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068C-EC2D-4D7E-8759-969A6AA0419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908F284-694D-401A-AE97-7F079A47C484}"/>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4" name="Footer Placeholder 3">
            <a:extLst>
              <a:ext uri="{FF2B5EF4-FFF2-40B4-BE49-F238E27FC236}">
                <a16:creationId xmlns:a16="http://schemas.microsoft.com/office/drawing/2014/main" id="{2AF02ABA-E5A6-4C49-B00D-7B46E91C82A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C49E7E9-AB8E-41D9-B9B5-D2F7D4E15AE5}"/>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2298601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0352AF-224F-4EF2-AB39-DAE38FA34ECF}"/>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3" name="Footer Placeholder 2">
            <a:extLst>
              <a:ext uri="{FF2B5EF4-FFF2-40B4-BE49-F238E27FC236}">
                <a16:creationId xmlns:a16="http://schemas.microsoft.com/office/drawing/2014/main" id="{8F16FEBD-81A5-482C-B9FF-43C309B9328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5FDDF09-98F2-468C-9DAF-A0D7F987156B}"/>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17378214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C3C44-2E4B-4A00-AAFA-A0E78BE516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A66C1E0-F6E5-4E91-8FEF-51B7D10EFF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59CC8B1-1303-43E3-BF2C-49B6384BC0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675ADC-158E-417C-AD57-59787B1893C2}"/>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6" name="Footer Placeholder 5">
            <a:extLst>
              <a:ext uri="{FF2B5EF4-FFF2-40B4-BE49-F238E27FC236}">
                <a16:creationId xmlns:a16="http://schemas.microsoft.com/office/drawing/2014/main" id="{491CD9AB-7010-4246-900B-8D090C6548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D5C4B66-5410-4041-BB82-B7DFB8D36C74}"/>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2976128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34F4C-3C6B-4DCE-AD18-A3623FD05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26EB49E-B770-4858-B78B-E189660090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CE3A101-6794-443A-B867-7CF91BE381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CA0C11-00FB-45F0-AB67-A42C4131857A}"/>
              </a:ext>
            </a:extLst>
          </p:cNvPr>
          <p:cNvSpPr>
            <a:spLocks noGrp="1"/>
          </p:cNvSpPr>
          <p:nvPr>
            <p:ph type="dt" sz="half" idx="10"/>
          </p:nvPr>
        </p:nvSpPr>
        <p:spPr/>
        <p:txBody>
          <a:bodyPr/>
          <a:lstStyle/>
          <a:p>
            <a:fld id="{723A14FF-DFAD-49A8-90D2-997E7689E798}" type="datetimeFigureOut">
              <a:rPr lang="en-IN" smtClean="0"/>
              <a:t>01-05-2021</a:t>
            </a:fld>
            <a:endParaRPr lang="en-IN"/>
          </a:p>
        </p:txBody>
      </p:sp>
      <p:sp>
        <p:nvSpPr>
          <p:cNvPr id="6" name="Footer Placeholder 5">
            <a:extLst>
              <a:ext uri="{FF2B5EF4-FFF2-40B4-BE49-F238E27FC236}">
                <a16:creationId xmlns:a16="http://schemas.microsoft.com/office/drawing/2014/main" id="{3D32C6E4-D092-4A86-B0D4-209B9520540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FD0EB24-268C-4A13-8459-89074835F77F}"/>
              </a:ext>
            </a:extLst>
          </p:cNvPr>
          <p:cNvSpPr>
            <a:spLocks noGrp="1"/>
          </p:cNvSpPr>
          <p:nvPr>
            <p:ph type="sldNum" sz="quarter" idx="12"/>
          </p:nvPr>
        </p:nvSpPr>
        <p:spPr/>
        <p:txBody>
          <a:bodyPr/>
          <a:lstStyle/>
          <a:p>
            <a:fld id="{DB2D27E0-7120-40DC-9B08-3AB0D15C52FB}" type="slidenum">
              <a:rPr lang="en-IN" smtClean="0"/>
              <a:t>‹#›</a:t>
            </a:fld>
            <a:endParaRPr lang="en-IN"/>
          </a:p>
        </p:txBody>
      </p:sp>
    </p:spTree>
    <p:extLst>
      <p:ext uri="{BB962C8B-B14F-4D97-AF65-F5344CB8AC3E}">
        <p14:creationId xmlns:p14="http://schemas.microsoft.com/office/powerpoint/2010/main" val="681018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FF0738-BE52-400B-A399-E0B56F70E3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E074B05-DFC0-46EF-89FC-CF44812669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9C3D5CF-475D-427A-AC5E-EC99CF582C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3A14FF-DFAD-49A8-90D2-997E7689E798}" type="datetimeFigureOut">
              <a:rPr lang="en-IN" smtClean="0"/>
              <a:t>01-05-2021</a:t>
            </a:fld>
            <a:endParaRPr lang="en-IN"/>
          </a:p>
        </p:txBody>
      </p:sp>
      <p:sp>
        <p:nvSpPr>
          <p:cNvPr id="5" name="Footer Placeholder 4">
            <a:extLst>
              <a:ext uri="{FF2B5EF4-FFF2-40B4-BE49-F238E27FC236}">
                <a16:creationId xmlns:a16="http://schemas.microsoft.com/office/drawing/2014/main" id="{73B77DD2-914B-4DC2-A382-909B79BA8E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4BB0306-E020-46D4-A74D-27F02F1380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2D27E0-7120-40DC-9B08-3AB0D15C52FB}" type="slidenum">
              <a:rPr lang="en-IN" smtClean="0"/>
              <a:t>‹#›</a:t>
            </a:fld>
            <a:endParaRPr lang="en-IN"/>
          </a:p>
        </p:txBody>
      </p:sp>
    </p:spTree>
    <p:extLst>
      <p:ext uri="{BB962C8B-B14F-4D97-AF65-F5344CB8AC3E}">
        <p14:creationId xmlns:p14="http://schemas.microsoft.com/office/powerpoint/2010/main" val="1108880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8.png"/><Relationship Id="rId7" Type="http://schemas.openxmlformats.org/officeDocument/2006/relationships/diagramQuickStyle" Target="../diagrams/quickStyle3.xm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9.png"/><Relationship Id="rId9" Type="http://schemas.microsoft.com/office/2007/relationships/diagramDrawing" Target="../diagrams/drawing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E3409-C80B-46D9-9399-F2D4A5D3438A}"/>
              </a:ext>
            </a:extLst>
          </p:cNvPr>
          <p:cNvSpPr txBox="1">
            <a:spLocks noGrp="1"/>
          </p:cNvSpPr>
          <p:nvPr>
            <p:ph type="title" idx="4294967295"/>
          </p:nvPr>
        </p:nvSpPr>
        <p:spPr>
          <a:xfrm>
            <a:off x="648929" y="629266"/>
            <a:ext cx="3667039" cy="1676603"/>
          </a:xfrm>
        </p:spPr>
        <p:txBody>
          <a:bodyPr vert="horz" lIns="91440" tIns="45720" rIns="91440" bIns="45720" rtlCol="0" anchor="ctr">
            <a:normAutofit/>
          </a:bodyPr>
          <a:lstStyle/>
          <a:p>
            <a:pPr lvl="0"/>
            <a:r>
              <a:rPr lang="en-US" sz="3300" b="1" u="sng"/>
              <a:t>Smart Irrigation System with Android Integration</a:t>
            </a:r>
          </a:p>
        </p:txBody>
      </p:sp>
      <p:sp>
        <p:nvSpPr>
          <p:cNvPr id="3" name="TextBox 2">
            <a:extLst>
              <a:ext uri="{FF2B5EF4-FFF2-40B4-BE49-F238E27FC236}">
                <a16:creationId xmlns:a16="http://schemas.microsoft.com/office/drawing/2014/main" id="{8D81FB34-17A7-48CE-B22A-178049A44CAD}"/>
              </a:ext>
            </a:extLst>
          </p:cNvPr>
          <p:cNvSpPr txBox="1"/>
          <p:nvPr/>
        </p:nvSpPr>
        <p:spPr>
          <a:xfrm>
            <a:off x="648931" y="2438401"/>
            <a:ext cx="3667036" cy="3779520"/>
          </a:xfrm>
          <a:prstGeom prst="rect">
            <a:avLst/>
          </a:prstGeom>
        </p:spPr>
        <p:txBody>
          <a:bodyPr vert="horz" lIns="91440" tIns="45720" rIns="91440" bIns="45720" rtlCol="0" anchorCtr="0" compatLnSpc="0">
            <a:normAutofit/>
          </a:bodyPr>
          <a:lstStyle/>
          <a:p>
            <a:pPr indent="-228600">
              <a:lnSpc>
                <a:spcPct val="90000"/>
              </a:lnSpc>
              <a:spcAft>
                <a:spcPts val="544"/>
              </a:spcAft>
              <a:buFont typeface="Arial" panose="020B0604020202020204" pitchFamily="34" charset="0"/>
              <a:buChar char="•"/>
            </a:pPr>
            <a:r>
              <a:rPr lang="en-US"/>
              <a:t>108118044 – Harshit Singh</a:t>
            </a:r>
          </a:p>
          <a:p>
            <a:pPr indent="-228600">
              <a:lnSpc>
                <a:spcPct val="90000"/>
              </a:lnSpc>
              <a:spcAft>
                <a:spcPts val="544"/>
              </a:spcAft>
              <a:buFont typeface="Arial" panose="020B0604020202020204" pitchFamily="34" charset="0"/>
              <a:buChar char="•"/>
            </a:pPr>
            <a:r>
              <a:rPr lang="en-US"/>
              <a:t>108118010 – Akshat Khandelwal</a:t>
            </a:r>
          </a:p>
          <a:p>
            <a:pPr indent="-228600">
              <a:lnSpc>
                <a:spcPct val="90000"/>
              </a:lnSpc>
              <a:spcAft>
                <a:spcPts val="544"/>
              </a:spcAft>
              <a:buFont typeface="Arial" panose="020B0604020202020204" pitchFamily="34" charset="0"/>
              <a:buChar char="•"/>
            </a:pPr>
            <a:r>
              <a:rPr lang="en-US"/>
              <a:t>108118046 – Harshwardhan Tripathi</a:t>
            </a:r>
          </a:p>
          <a:p>
            <a:pPr indent="-228600">
              <a:lnSpc>
                <a:spcPct val="90000"/>
              </a:lnSpc>
              <a:spcAft>
                <a:spcPts val="544"/>
              </a:spcAft>
              <a:buFont typeface="Arial" panose="020B0604020202020204" pitchFamily="34" charset="0"/>
              <a:buChar char="•"/>
            </a:pPr>
            <a:r>
              <a:rPr lang="en-US"/>
              <a:t>110118010 – Anshuman Panigrahi</a:t>
            </a:r>
          </a:p>
        </p:txBody>
      </p:sp>
      <p:sp>
        <p:nvSpPr>
          <p:cNvPr id="50" name="Rectangle 41">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DC54125-416C-4EB0-A08D-6C1988847340}"/>
              </a:ext>
            </a:extLst>
          </p:cNvPr>
          <p:cNvPicPr>
            <a:picLocks noChangeAspect="1"/>
          </p:cNvPicPr>
          <p:nvPr/>
        </p:nvPicPr>
        <p:blipFill rotWithShape="1">
          <a:blip r:embed="rId3"/>
          <a:srcRect l="26370" r="24684" b="1"/>
          <a:stretch/>
        </p:blipFill>
        <p:spPr>
          <a:xfrm>
            <a:off x="5276088" y="640082"/>
            <a:ext cx="6276250" cy="5577838"/>
          </a:xfrm>
          <a:prstGeom prst="rect">
            <a:avLst/>
          </a:prstGeom>
          <a:noFill/>
          <a:effectLst/>
        </p:spPr>
      </p:pic>
    </p:spTree>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a:extLst>
              <a:ext uri="{FF2B5EF4-FFF2-40B4-BE49-F238E27FC236}">
                <a16:creationId xmlns:a16="http://schemas.microsoft.com/office/drawing/2014/main" id="{FC04EDF7-CACF-42F6-B457-E046C802B7C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TextBox 7">
            <a:extLst>
              <a:ext uri="{FF2B5EF4-FFF2-40B4-BE49-F238E27FC236}">
                <a16:creationId xmlns:a16="http://schemas.microsoft.com/office/drawing/2014/main" id="{993C233C-38A8-4AB0-8FD2-6B3CB43C1C0E}"/>
              </a:ext>
            </a:extLst>
          </p:cNvPr>
          <p:cNvSpPr txBox="1"/>
          <p:nvPr/>
        </p:nvSpPr>
        <p:spPr>
          <a:xfrm>
            <a:off x="304798" y="2765702"/>
            <a:ext cx="9417935" cy="369332"/>
          </a:xfrm>
          <a:prstGeom prst="rect">
            <a:avLst/>
          </a:prstGeom>
          <a:noFill/>
        </p:spPr>
        <p:txBody>
          <a:bodyPr wrap="square">
            <a:spAutoFit/>
          </a:bodyPr>
          <a:lstStyle/>
          <a:p>
            <a:pPr algn="l"/>
            <a:r>
              <a:rPr lang="en-IN" b="1" i="0">
                <a:solidFill>
                  <a:srgbClr val="24292E"/>
                </a:solidFill>
                <a:effectLst/>
                <a:latin typeface="-apple-system"/>
              </a:rPr>
              <a:t>setup EMQX broker</a:t>
            </a:r>
            <a:endParaRPr lang="en-IN" b="1" i="0" dirty="0">
              <a:solidFill>
                <a:srgbClr val="24292E"/>
              </a:solidFill>
              <a:effectLst/>
              <a:latin typeface="-apple-system"/>
            </a:endParaRPr>
          </a:p>
        </p:txBody>
      </p:sp>
      <p:sp>
        <p:nvSpPr>
          <p:cNvPr id="11" name="TextBox 10">
            <a:extLst>
              <a:ext uri="{FF2B5EF4-FFF2-40B4-BE49-F238E27FC236}">
                <a16:creationId xmlns:a16="http://schemas.microsoft.com/office/drawing/2014/main" id="{992CF7A4-F905-4D97-8A81-50595EEFDB28}"/>
              </a:ext>
            </a:extLst>
          </p:cNvPr>
          <p:cNvSpPr txBox="1"/>
          <p:nvPr/>
        </p:nvSpPr>
        <p:spPr>
          <a:xfrm>
            <a:off x="500606" y="3722966"/>
            <a:ext cx="8226706" cy="2308324"/>
          </a:xfrm>
          <a:prstGeom prst="rect">
            <a:avLst/>
          </a:prstGeom>
          <a:noFill/>
        </p:spPr>
        <p:txBody>
          <a:bodyPr wrap="square">
            <a:spAutoFit/>
          </a:bodyPr>
          <a:lstStyle/>
          <a:p>
            <a:pPr algn="l"/>
            <a:r>
              <a:rPr lang="en-IN" b="1" i="0">
                <a:solidFill>
                  <a:srgbClr val="24292E"/>
                </a:solidFill>
                <a:effectLst/>
                <a:latin typeface="Segoe UI" panose="020B0502040204020203" pitchFamily="34" charset="0"/>
                <a:cs typeface="Segoe UI" panose="020B0502040204020203" pitchFamily="34" charset="0"/>
              </a:rPr>
              <a:t>Client Info</a:t>
            </a:r>
          </a:p>
          <a:p>
            <a:pPr algn="l"/>
            <a:r>
              <a:rPr lang="en-IN" b="0" i="0">
                <a:solidFill>
                  <a:srgbClr val="24292E"/>
                </a:solidFill>
                <a:effectLst/>
                <a:latin typeface="-apple-system"/>
              </a:rPr>
              <a:t>Client can be any device. Laptop can be used with mqttx and phone can be used with apps on play store.</a:t>
            </a:r>
          </a:p>
          <a:p>
            <a:pPr algn="l"/>
            <a:r>
              <a:rPr lang="en-IN" b="1" i="0">
                <a:solidFill>
                  <a:srgbClr val="24292E"/>
                </a:solidFill>
                <a:effectLst/>
                <a:latin typeface="Segoe UI" panose="020B0502040204020203" pitchFamily="34" charset="0"/>
                <a:cs typeface="Segoe UI" panose="020B0502040204020203" pitchFamily="34" charset="0"/>
              </a:rPr>
              <a:t>Topics</a:t>
            </a:r>
          </a:p>
          <a:p>
            <a:pPr algn="l">
              <a:buFont typeface="Arial" panose="020B0604020202020204" pitchFamily="34" charset="0"/>
              <a:buChar char="•"/>
            </a:pPr>
            <a:r>
              <a:rPr lang="en-IN" b="0" i="0">
                <a:solidFill>
                  <a:srgbClr val="24292E"/>
                </a:solidFill>
                <a:effectLst/>
                <a:latin typeface="-apple-system"/>
              </a:rPr>
              <a:t>Humidity - Basically publish data of humidity from DTH11 Sensor</a:t>
            </a:r>
          </a:p>
          <a:p>
            <a:pPr algn="l">
              <a:buFont typeface="Arial" panose="020B0604020202020204" pitchFamily="34" charset="0"/>
              <a:buChar char="•"/>
            </a:pPr>
            <a:r>
              <a:rPr lang="en-IN" b="0" i="0">
                <a:solidFill>
                  <a:srgbClr val="24292E"/>
                </a:solidFill>
                <a:effectLst/>
                <a:latin typeface="-apple-system"/>
              </a:rPr>
              <a:t>Temp - Publishes Temperature</a:t>
            </a:r>
          </a:p>
          <a:p>
            <a:pPr algn="l">
              <a:buFont typeface="Arial" panose="020B0604020202020204" pitchFamily="34" charset="0"/>
              <a:buChar char="•"/>
            </a:pPr>
            <a:r>
              <a:rPr lang="en-IN" b="0" i="0">
                <a:solidFill>
                  <a:srgbClr val="24292E"/>
                </a:solidFill>
                <a:effectLst/>
                <a:latin typeface="-apple-system"/>
              </a:rPr>
              <a:t>Moisture - Publishes soil moisture</a:t>
            </a:r>
          </a:p>
          <a:p>
            <a:pPr algn="l">
              <a:buFont typeface="Arial" panose="020B0604020202020204" pitchFamily="34" charset="0"/>
              <a:buChar char="•"/>
            </a:pPr>
            <a:r>
              <a:rPr lang="en-IN" b="0" i="0">
                <a:solidFill>
                  <a:srgbClr val="24292E"/>
                </a:solidFill>
                <a:effectLst/>
                <a:latin typeface="-apple-system"/>
              </a:rPr>
              <a:t>Water level - Publishes water level in tank</a:t>
            </a:r>
            <a:endParaRPr lang="en-IN" b="0" i="0" dirty="0">
              <a:solidFill>
                <a:srgbClr val="24292E"/>
              </a:solidFill>
              <a:effectLst/>
              <a:latin typeface="-apple-system"/>
            </a:endParaRPr>
          </a:p>
        </p:txBody>
      </p:sp>
      <p:graphicFrame>
        <p:nvGraphicFramePr>
          <p:cNvPr id="24" name="TextBox 3">
            <a:extLst>
              <a:ext uri="{FF2B5EF4-FFF2-40B4-BE49-F238E27FC236}">
                <a16:creationId xmlns:a16="http://schemas.microsoft.com/office/drawing/2014/main" id="{0E6B283E-17E6-4B77-9274-56852D5CF1DE}"/>
              </a:ext>
            </a:extLst>
          </p:cNvPr>
          <p:cNvGraphicFramePr/>
          <p:nvPr>
            <p:extLst>
              <p:ext uri="{D42A27DB-BD31-4B8C-83A1-F6EECF244321}">
                <p14:modId xmlns:p14="http://schemas.microsoft.com/office/powerpoint/2010/main" val="1590733347"/>
              </p:ext>
            </p:extLst>
          </p:nvPr>
        </p:nvGraphicFramePr>
        <p:xfrm>
          <a:off x="304799" y="161925"/>
          <a:ext cx="11130987" cy="2462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63481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42EA108-93F5-411D-BEBF-645466A70539}"/>
              </a:ext>
            </a:extLst>
          </p:cNvPr>
          <p:cNvPicPr>
            <a:picLocks noChangeAspect="1"/>
          </p:cNvPicPr>
          <p:nvPr/>
        </p:nvPicPr>
        <p:blipFill rotWithShape="1">
          <a:blip r:embed="rId2"/>
          <a:srcRect l="10853" t="23709" r="19098" b="23470"/>
          <a:stretch/>
        </p:blipFill>
        <p:spPr>
          <a:xfrm>
            <a:off x="223777" y="1504898"/>
            <a:ext cx="6446413" cy="2734330"/>
          </a:xfrm>
          <a:prstGeom prst="rect">
            <a:avLst/>
          </a:prstGeom>
        </p:spPr>
      </p:pic>
      <p:graphicFrame>
        <p:nvGraphicFramePr>
          <p:cNvPr id="4" name="Table 3">
            <a:extLst>
              <a:ext uri="{FF2B5EF4-FFF2-40B4-BE49-F238E27FC236}">
                <a16:creationId xmlns:a16="http://schemas.microsoft.com/office/drawing/2014/main" id="{C371AC51-BD27-4F75-BD19-9A8D23AB48E9}"/>
              </a:ext>
            </a:extLst>
          </p:cNvPr>
          <p:cNvGraphicFramePr>
            <a:graphicFrameLocks noGrp="1"/>
          </p:cNvGraphicFramePr>
          <p:nvPr>
            <p:extLst>
              <p:ext uri="{D42A27DB-BD31-4B8C-83A1-F6EECF244321}">
                <p14:modId xmlns:p14="http://schemas.microsoft.com/office/powerpoint/2010/main" val="1248913461"/>
              </p:ext>
            </p:extLst>
          </p:nvPr>
        </p:nvGraphicFramePr>
        <p:xfrm>
          <a:off x="6768497" y="117970"/>
          <a:ext cx="5199726" cy="6062904"/>
        </p:xfrm>
        <a:graphic>
          <a:graphicData uri="http://schemas.openxmlformats.org/drawingml/2006/table">
            <a:tbl>
              <a:tblPr/>
              <a:tblGrid>
                <a:gridCol w="2599863">
                  <a:extLst>
                    <a:ext uri="{9D8B030D-6E8A-4147-A177-3AD203B41FA5}">
                      <a16:colId xmlns:a16="http://schemas.microsoft.com/office/drawing/2014/main" val="95774513"/>
                    </a:ext>
                  </a:extLst>
                </a:gridCol>
                <a:gridCol w="2599863">
                  <a:extLst>
                    <a:ext uri="{9D8B030D-6E8A-4147-A177-3AD203B41FA5}">
                      <a16:colId xmlns:a16="http://schemas.microsoft.com/office/drawing/2014/main" val="1965744999"/>
                    </a:ext>
                  </a:extLst>
                </a:gridCol>
              </a:tblGrid>
              <a:tr h="282873">
                <a:tc>
                  <a:txBody>
                    <a:bodyPr/>
                    <a:lstStyle/>
                    <a:p>
                      <a:pPr algn="l" fontAlgn="t"/>
                      <a:r>
                        <a:rPr lang="en-IN" sz="1100" b="0" dirty="0">
                          <a:solidFill>
                            <a:srgbClr val="5E5E5E"/>
                          </a:solidFill>
                          <a:effectLst/>
                        </a:rPr>
                        <a:t>    ---Republish</a:t>
                      </a:r>
                    </a:p>
                  </a:txBody>
                  <a:tcPr marL="38250" marR="38250" marT="38250" marB="38250">
                    <a:lnL>
                      <a:noFill/>
                    </a:lnL>
                    <a:lnR>
                      <a:noFill/>
                    </a:lnR>
                    <a:lnT>
                      <a:noFill/>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a:noFill/>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37410925"/>
                  </a:ext>
                </a:extLst>
              </a:tr>
              <a:tr h="477111">
                <a:tc>
                  <a:txBody>
                    <a:bodyPr/>
                    <a:lstStyle/>
                    <a:p>
                      <a:pPr algn="l" fontAlgn="t"/>
                      <a:r>
                        <a:rPr lang="en-IN" sz="1100" b="0" dirty="0">
                          <a:solidFill>
                            <a:srgbClr val="5E5E5E"/>
                          </a:solidFill>
                          <a:effectLst/>
                        </a:rPr>
                        <a:t>   — Bridge MQTT message to MQTT Broker</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309403298"/>
                  </a:ext>
                </a:extLst>
              </a:tr>
              <a:tr h="282873">
                <a:tc>
                  <a:txBody>
                    <a:bodyPr/>
                    <a:lstStyle/>
                    <a:p>
                      <a:pPr algn="l" fontAlgn="t"/>
                      <a:r>
                        <a:rPr lang="en-IN" sz="1100" b="0" dirty="0">
                          <a:solidFill>
                            <a:srgbClr val="5E5E5E"/>
                          </a:solidFill>
                          <a:effectLst/>
                        </a:rPr>
                        <a:t>   — Inspect (debug)</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dirty="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749149414"/>
                  </a:ext>
                </a:extLst>
              </a:tr>
              <a:tr h="282873">
                <a:tc>
                  <a:txBody>
                    <a:bodyPr/>
                    <a:lstStyle/>
                    <a:p>
                      <a:pPr algn="l" fontAlgn="t"/>
                      <a:r>
                        <a:rPr lang="en-IN" sz="1100" b="0">
                          <a:solidFill>
                            <a:srgbClr val="5E5E5E"/>
                          </a:solidFill>
                          <a:effectLst/>
                        </a:rPr>
                        <a:t>   — Save data to WebServer</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976749642"/>
                  </a:ext>
                </a:extLst>
              </a:tr>
              <a:tr h="282873">
                <a:tc>
                  <a:txBody>
                    <a:bodyPr/>
                    <a:lstStyle/>
                    <a:p>
                      <a:pPr algn="l" fontAlgn="t"/>
                      <a:r>
                        <a:rPr lang="en-IN" sz="1100" b="0">
                          <a:solidFill>
                            <a:srgbClr val="5E5E5E"/>
                          </a:solidFill>
                          <a:effectLst/>
                        </a:rPr>
                        <a:t>   — Schema Registry</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502905525"/>
                  </a:ext>
                </a:extLst>
              </a:tr>
              <a:tr h="477111">
                <a:tc>
                  <a:txBody>
                    <a:bodyPr/>
                    <a:lstStyle/>
                    <a:p>
                      <a:pPr algn="l" fontAlgn="t"/>
                      <a:r>
                        <a:rPr lang="en-IN" sz="1100" b="0" dirty="0">
                          <a:solidFill>
                            <a:srgbClr val="5E5E5E"/>
                          </a:solidFill>
                          <a:effectLst/>
                        </a:rPr>
                        <a:t>   — Bridge MQTT message to Kafka</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716854787"/>
                  </a:ext>
                </a:extLst>
              </a:tr>
              <a:tr h="477111">
                <a:tc>
                  <a:txBody>
                    <a:bodyPr/>
                    <a:lstStyle/>
                    <a:p>
                      <a:pPr algn="l" fontAlgn="t"/>
                      <a:r>
                        <a:rPr lang="en-IN" sz="1100" b="0" dirty="0">
                          <a:solidFill>
                            <a:srgbClr val="5E5E5E"/>
                          </a:solidFill>
                          <a:effectLst/>
                        </a:rPr>
                        <a:t>   — Bridge MQTT message to RabbitMQ</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787301128"/>
                  </a:ext>
                </a:extLst>
              </a:tr>
              <a:tr h="477111">
                <a:tc>
                  <a:txBody>
                    <a:bodyPr/>
                    <a:lstStyle/>
                    <a:p>
                      <a:pPr algn="l" fontAlgn="t"/>
                      <a:r>
                        <a:rPr lang="en-IN" sz="1100" b="0" dirty="0">
                          <a:solidFill>
                            <a:srgbClr val="5E5E5E"/>
                          </a:solidFill>
                          <a:effectLst/>
                        </a:rPr>
                        <a:t>   — Bridge MQTT message to </a:t>
                      </a:r>
                      <a:r>
                        <a:rPr lang="en-IN" sz="1100" b="0" dirty="0" err="1">
                          <a:solidFill>
                            <a:srgbClr val="5E5E5E"/>
                          </a:solidFill>
                          <a:effectLst/>
                        </a:rPr>
                        <a:t>RocketMQ</a:t>
                      </a:r>
                      <a:endParaRPr lang="en-IN" sz="1100" b="0" dirty="0">
                        <a:solidFill>
                          <a:srgbClr val="5E5E5E"/>
                        </a:solidFill>
                        <a:effectLst/>
                      </a:endParaRP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dirty="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607823749"/>
                  </a:ext>
                </a:extLst>
              </a:tr>
              <a:tr h="477111">
                <a:tc>
                  <a:txBody>
                    <a:bodyPr/>
                    <a:lstStyle/>
                    <a:p>
                      <a:pPr algn="l" fontAlgn="t"/>
                      <a:r>
                        <a:rPr lang="en-IN" sz="1100" b="0">
                          <a:solidFill>
                            <a:srgbClr val="5E5E5E"/>
                          </a:solidFill>
                          <a:effectLst/>
                        </a:rPr>
                        <a:t>   — Bridge MQTT message to Pulsar</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721081717"/>
                  </a:ext>
                </a:extLst>
              </a:tr>
              <a:tr h="282873">
                <a:tc>
                  <a:txBody>
                    <a:bodyPr/>
                    <a:lstStyle/>
                    <a:p>
                      <a:pPr algn="l" fontAlgn="t"/>
                      <a:r>
                        <a:rPr lang="en-IN" sz="1100" b="0">
                          <a:solidFill>
                            <a:srgbClr val="5E5E5E"/>
                          </a:solidFill>
                          <a:effectLst/>
                        </a:rPr>
                        <a:t>   — Save data to PostgreSQL</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dirty="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731482012"/>
                  </a:ext>
                </a:extLst>
              </a:tr>
              <a:tr h="282873">
                <a:tc>
                  <a:txBody>
                    <a:bodyPr/>
                    <a:lstStyle/>
                    <a:p>
                      <a:pPr algn="l" fontAlgn="t"/>
                      <a:r>
                        <a:rPr lang="en-IN" sz="1100" b="0">
                          <a:solidFill>
                            <a:srgbClr val="5E5E5E"/>
                          </a:solidFill>
                          <a:effectLst/>
                        </a:rPr>
                        <a:t>   — Save data to MySQL</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dirty="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49640826"/>
                  </a:ext>
                </a:extLst>
              </a:tr>
              <a:tr h="282873">
                <a:tc>
                  <a:txBody>
                    <a:bodyPr/>
                    <a:lstStyle/>
                    <a:p>
                      <a:pPr algn="l" fontAlgn="t"/>
                      <a:r>
                        <a:rPr lang="en-IN" sz="1100" b="0" dirty="0">
                          <a:solidFill>
                            <a:srgbClr val="5E5E5E"/>
                          </a:solidFill>
                          <a:effectLst/>
                        </a:rPr>
                        <a:t>   — Save data to </a:t>
                      </a:r>
                      <a:r>
                        <a:rPr lang="en-IN" sz="1100" b="0" dirty="0" err="1">
                          <a:solidFill>
                            <a:srgbClr val="5E5E5E"/>
                          </a:solidFill>
                          <a:effectLst/>
                        </a:rPr>
                        <a:t>OpenTSDB</a:t>
                      </a:r>
                      <a:endParaRPr lang="en-IN" sz="1100" b="0" dirty="0">
                        <a:solidFill>
                          <a:srgbClr val="5E5E5E"/>
                        </a:solidFill>
                        <a:effectLst/>
                      </a:endParaRP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dirty="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86701705"/>
                  </a:ext>
                </a:extLst>
              </a:tr>
              <a:tr h="282873">
                <a:tc>
                  <a:txBody>
                    <a:bodyPr/>
                    <a:lstStyle/>
                    <a:p>
                      <a:pPr algn="l" fontAlgn="t"/>
                      <a:r>
                        <a:rPr lang="en-IN" sz="1100" b="0">
                          <a:solidFill>
                            <a:srgbClr val="5E5E5E"/>
                          </a:solidFill>
                          <a:effectLst/>
                        </a:rPr>
                        <a:t>   — Save data to Redis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84115626"/>
                  </a:ext>
                </a:extLst>
              </a:tr>
              <a:tr h="282873">
                <a:tc>
                  <a:txBody>
                    <a:bodyPr/>
                    <a:lstStyle/>
                    <a:p>
                      <a:pPr algn="l" fontAlgn="t"/>
                      <a:r>
                        <a:rPr lang="en-IN" sz="1100" b="0">
                          <a:solidFill>
                            <a:srgbClr val="5E5E5E"/>
                          </a:solidFill>
                          <a:effectLst/>
                        </a:rPr>
                        <a:t>   — Save data to DynamoDB</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70941206"/>
                  </a:ext>
                </a:extLst>
              </a:tr>
              <a:tr h="282873">
                <a:tc>
                  <a:txBody>
                    <a:bodyPr/>
                    <a:lstStyle/>
                    <a:p>
                      <a:pPr algn="l" fontAlgn="t"/>
                      <a:r>
                        <a:rPr lang="en-IN" sz="1100" b="0" dirty="0">
                          <a:solidFill>
                            <a:srgbClr val="5E5E5E"/>
                          </a:solidFill>
                          <a:effectLst/>
                        </a:rPr>
                        <a:t>   — Save data to MongoDB</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601960189"/>
                  </a:ext>
                </a:extLst>
              </a:tr>
              <a:tr h="282873">
                <a:tc>
                  <a:txBody>
                    <a:bodyPr/>
                    <a:lstStyle/>
                    <a:p>
                      <a:pPr algn="l" fontAlgn="t"/>
                      <a:r>
                        <a:rPr lang="en-IN" sz="1100" b="0">
                          <a:solidFill>
                            <a:srgbClr val="5E5E5E"/>
                          </a:solidFill>
                          <a:effectLst/>
                        </a:rPr>
                        <a:t>   — Save data to InfluxDB</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dirty="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160924541"/>
                  </a:ext>
                </a:extLst>
              </a:tr>
              <a:tr h="282873">
                <a:tc>
                  <a:txBody>
                    <a:bodyPr/>
                    <a:lstStyle/>
                    <a:p>
                      <a:pPr algn="l" fontAlgn="t"/>
                      <a:r>
                        <a:rPr lang="en-IN" sz="1100" b="0">
                          <a:solidFill>
                            <a:srgbClr val="5E5E5E"/>
                          </a:solidFill>
                          <a:effectLst/>
                        </a:rPr>
                        <a:t>   — Save data to Timescale</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332287693"/>
                  </a:ext>
                </a:extLst>
              </a:tr>
              <a:tr h="282873">
                <a:tc>
                  <a:txBody>
                    <a:bodyPr/>
                    <a:lstStyle/>
                    <a:p>
                      <a:pPr algn="l" fontAlgn="t"/>
                      <a:r>
                        <a:rPr lang="en-IN" sz="1100" b="0">
                          <a:solidFill>
                            <a:srgbClr val="5E5E5E"/>
                          </a:solidFill>
                          <a:effectLst/>
                        </a:rPr>
                        <a:t>   — Save data to Cassandra</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tc>
                  <a:txBody>
                    <a:bodyPr/>
                    <a:lstStyle/>
                    <a:p>
                      <a:pPr algn="l" fontAlgn="t"/>
                      <a:r>
                        <a:rPr lang="en-IN" sz="1100" b="0" dirty="0">
                          <a:solidFill>
                            <a:srgbClr val="5E5E5E"/>
                          </a:solidFill>
                          <a:effectLst/>
                        </a:rPr>
                        <a:t>Yes</a:t>
                      </a:r>
                    </a:p>
                  </a:txBody>
                  <a:tcPr marL="38250" marR="38250" marT="38250" marB="38250">
                    <a:lnL>
                      <a:noFill/>
                    </a:lnL>
                    <a:lnR>
                      <a:noFill/>
                    </a:lnR>
                    <a:lnT w="6350" cap="flat" cmpd="sng" algn="ctr">
                      <a:solidFill>
                        <a:srgbClr val="DDDDDD"/>
                      </a:solidFill>
                      <a:prstDash val="solid"/>
                      <a:round/>
                      <a:headEnd type="none" w="med" len="med"/>
                      <a:tailEnd type="none" w="med" len="med"/>
                    </a:lnT>
                    <a:lnB w="635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098307621"/>
                  </a:ext>
                </a:extLst>
              </a:tr>
            </a:tbl>
          </a:graphicData>
        </a:graphic>
      </p:graphicFrame>
      <p:pic>
        <p:nvPicPr>
          <p:cNvPr id="6" name="Picture 5">
            <a:extLst>
              <a:ext uri="{FF2B5EF4-FFF2-40B4-BE49-F238E27FC236}">
                <a16:creationId xmlns:a16="http://schemas.microsoft.com/office/drawing/2014/main" id="{ACF19AAC-C895-48C7-86FD-DCB1748E7280}"/>
              </a:ext>
            </a:extLst>
          </p:cNvPr>
          <p:cNvPicPr>
            <a:picLocks noChangeAspect="1"/>
          </p:cNvPicPr>
          <p:nvPr/>
        </p:nvPicPr>
        <p:blipFill rotWithShape="1">
          <a:blip r:embed="rId3"/>
          <a:srcRect l="18512" t="66160" r="35633" b="16793"/>
          <a:stretch/>
        </p:blipFill>
        <p:spPr>
          <a:xfrm>
            <a:off x="223777" y="4447572"/>
            <a:ext cx="6544720" cy="1339770"/>
          </a:xfrm>
          <a:prstGeom prst="rect">
            <a:avLst/>
          </a:prstGeom>
        </p:spPr>
      </p:pic>
      <p:sp>
        <p:nvSpPr>
          <p:cNvPr id="18" name="TextBox 17">
            <a:extLst>
              <a:ext uri="{FF2B5EF4-FFF2-40B4-BE49-F238E27FC236}">
                <a16:creationId xmlns:a16="http://schemas.microsoft.com/office/drawing/2014/main" id="{05B56B64-4DBC-4C7C-B424-BA12B897DD0D}"/>
              </a:ext>
            </a:extLst>
          </p:cNvPr>
          <p:cNvSpPr txBox="1"/>
          <p:nvPr/>
        </p:nvSpPr>
        <p:spPr>
          <a:xfrm>
            <a:off x="399948" y="480885"/>
            <a:ext cx="6094070" cy="461665"/>
          </a:xfrm>
          <a:prstGeom prst="rect">
            <a:avLst/>
          </a:prstGeom>
          <a:noFill/>
        </p:spPr>
        <p:txBody>
          <a:bodyPr wrap="square">
            <a:spAutoFit/>
          </a:bodyPr>
          <a:lstStyle/>
          <a:p>
            <a:r>
              <a:rPr lang="en-IN" sz="2400" b="1" i="0" dirty="0">
                <a:solidFill>
                  <a:srgbClr val="24292E"/>
                </a:solidFill>
                <a:effectLst/>
                <a:latin typeface="Segoe UI" panose="020B0502040204020203" pitchFamily="34" charset="0"/>
                <a:cs typeface="Segoe UI" panose="020B0502040204020203" pitchFamily="34" charset="0"/>
              </a:rPr>
              <a:t>Features of EMQX</a:t>
            </a:r>
            <a:endParaRPr lang="en-IN" sz="2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225788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1">
            <a:extLst>
              <a:ext uri="{FF2B5EF4-FFF2-40B4-BE49-F238E27FC236}">
                <a16:creationId xmlns:a16="http://schemas.microsoft.com/office/drawing/2014/main" id="{9E90EB45-EEE9-4563-8179-65EF62AE0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ical user interface, application&#10;&#10;Description automatically generated">
            <a:extLst>
              <a:ext uri="{FF2B5EF4-FFF2-40B4-BE49-F238E27FC236}">
                <a16:creationId xmlns:a16="http://schemas.microsoft.com/office/drawing/2014/main" id="{D4AD84ED-B5D6-4024-8FA8-996CE8894D3F}"/>
              </a:ext>
            </a:extLst>
          </p:cNvPr>
          <p:cNvPicPr>
            <a:picLocks noChangeAspect="1"/>
          </p:cNvPicPr>
          <p:nvPr/>
        </p:nvPicPr>
        <p:blipFill rotWithShape="1">
          <a:blip r:embed="rId2">
            <a:extLst>
              <a:ext uri="{28A0092B-C50C-407E-A947-70E740481C1C}">
                <a14:useLocalDpi xmlns:a14="http://schemas.microsoft.com/office/drawing/2010/main" val="0"/>
              </a:ext>
            </a:extLst>
          </a:blip>
          <a:srcRect l="35109" r="17763" b="-1"/>
          <a:stretch/>
        </p:blipFill>
        <p:spPr>
          <a:xfrm>
            <a:off x="6176433" y="707473"/>
            <a:ext cx="5372100" cy="5443053"/>
          </a:xfrm>
          <a:prstGeom prst="rect">
            <a:avLst/>
          </a:prstGeom>
        </p:spPr>
      </p:pic>
      <p:sp>
        <p:nvSpPr>
          <p:cNvPr id="29" name="Rectangle 23">
            <a:extLst>
              <a:ext uri="{FF2B5EF4-FFF2-40B4-BE49-F238E27FC236}">
                <a16:creationId xmlns:a16="http://schemas.microsoft.com/office/drawing/2014/main" id="{23D0EF74-AD1E-4FD9-914D-8EC9058EBB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ical user interface, application, website&#10;&#10;Description automatically generated">
            <a:extLst>
              <a:ext uri="{FF2B5EF4-FFF2-40B4-BE49-F238E27FC236}">
                <a16:creationId xmlns:a16="http://schemas.microsoft.com/office/drawing/2014/main" id="{46D8252C-352D-435B-8C87-5AE85B202E65}"/>
              </a:ext>
            </a:extLst>
          </p:cNvPr>
          <p:cNvPicPr>
            <a:picLocks noChangeAspect="1"/>
          </p:cNvPicPr>
          <p:nvPr/>
        </p:nvPicPr>
        <p:blipFill rotWithShape="1">
          <a:blip r:embed="rId3">
            <a:extLst>
              <a:ext uri="{28A0092B-C50C-407E-A947-70E740481C1C}">
                <a14:useLocalDpi xmlns:a14="http://schemas.microsoft.com/office/drawing/2010/main" val="0"/>
              </a:ext>
            </a:extLst>
          </a:blip>
          <a:srcRect l="32043" r="20285" b="1"/>
          <a:stretch/>
        </p:blipFill>
        <p:spPr>
          <a:xfrm>
            <a:off x="643466" y="710411"/>
            <a:ext cx="5372099" cy="5437177"/>
          </a:xfrm>
          <a:prstGeom prst="rect">
            <a:avLst/>
          </a:prstGeom>
        </p:spPr>
      </p:pic>
      <p:sp>
        <p:nvSpPr>
          <p:cNvPr id="2" name="AutoShape 2" descr="image">
            <a:extLst>
              <a:ext uri="{FF2B5EF4-FFF2-40B4-BE49-F238E27FC236}">
                <a16:creationId xmlns:a16="http://schemas.microsoft.com/office/drawing/2014/main" id="{3FC6B402-994F-4952-AFCB-891FF0FBE6D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19782900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5" name="Rectangle 14">
            <a:extLst>
              <a:ext uri="{FF2B5EF4-FFF2-40B4-BE49-F238E27FC236}">
                <a16:creationId xmlns:a16="http://schemas.microsoft.com/office/drawing/2014/main" id="{5428AC11-BFDF-42EF-80FF-717BBF9090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8628" y="1408629"/>
            <a:ext cx="6858000"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2CC56AF6-38E4-490B-8E2B-1A1037B4E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832"/>
            <a:ext cx="4355594" cy="404074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339A6F5-AD6A-4D80-8AD9-6290D13AC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513"/>
            <a:ext cx="6857572" cy="3581401"/>
          </a:xfrm>
          <a:prstGeom prst="rect">
            <a:avLst/>
          </a:prstGeom>
          <a:gradFill>
            <a:gsLst>
              <a:gs pos="0">
                <a:srgbClr val="000000">
                  <a:alpha val="61000"/>
                </a:srgbClr>
              </a:gs>
              <a:gs pos="95000">
                <a:schemeClr val="accent5">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0C25552B-A5CB-4820-BA52-4AC06DDDE637}"/>
              </a:ext>
            </a:extLst>
          </p:cNvPr>
          <p:cNvSpPr txBox="1"/>
          <p:nvPr/>
        </p:nvSpPr>
        <p:spPr>
          <a:xfrm>
            <a:off x="660042" y="2945176"/>
            <a:ext cx="2878688" cy="2757975"/>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4000" b="1" i="0">
                <a:solidFill>
                  <a:srgbClr val="FFFFFF"/>
                </a:solidFill>
                <a:effectLst/>
                <a:latin typeface="+mj-lt"/>
                <a:ea typeface="+mj-ea"/>
                <a:cs typeface="+mj-cs"/>
              </a:rPr>
              <a:t>Android Application Building</a:t>
            </a:r>
          </a:p>
        </p:txBody>
      </p:sp>
      <p:pic>
        <p:nvPicPr>
          <p:cNvPr id="7" name="Picture 6" descr="Graphical user interface, text&#10;&#10;Description automatically generated">
            <a:extLst>
              <a:ext uri="{FF2B5EF4-FFF2-40B4-BE49-F238E27FC236}">
                <a16:creationId xmlns:a16="http://schemas.microsoft.com/office/drawing/2014/main" id="{60955CE8-23A8-4831-A8D4-58D1A66247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4198" y="736370"/>
            <a:ext cx="3069451" cy="5385001"/>
          </a:xfrm>
          <a:prstGeom prst="rect">
            <a:avLst/>
          </a:prstGeom>
        </p:spPr>
      </p:pic>
      <p:pic>
        <p:nvPicPr>
          <p:cNvPr id="8" name="Picture 7">
            <a:extLst>
              <a:ext uri="{FF2B5EF4-FFF2-40B4-BE49-F238E27FC236}">
                <a16:creationId xmlns:a16="http://schemas.microsoft.com/office/drawing/2014/main" id="{68C19242-E4E8-4D3A-8931-D7D1244137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6064" y="736370"/>
            <a:ext cx="3042672" cy="5385262"/>
          </a:xfrm>
          <a:prstGeom prst="rect">
            <a:avLst/>
          </a:prstGeom>
        </p:spPr>
      </p:pic>
    </p:spTree>
    <p:extLst>
      <p:ext uri="{BB962C8B-B14F-4D97-AF65-F5344CB8AC3E}">
        <p14:creationId xmlns:p14="http://schemas.microsoft.com/office/powerpoint/2010/main" val="3038915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64E23E2-7440-4E36-A67B-0F88C5F7E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06949AE-010D-4C18-8AED-7872085ADD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5458121" cy="5897880"/>
          </a:xfrm>
          <a:prstGeom prst="rect">
            <a:avLst/>
          </a:prstGeom>
          <a:solidFill>
            <a:srgbClr val="FFFFFF"/>
          </a:solidFill>
          <a:ln w="19050">
            <a:solidFill>
              <a:srgbClr val="4E4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application&#10;&#10;Description automatically generated">
            <a:extLst>
              <a:ext uri="{FF2B5EF4-FFF2-40B4-BE49-F238E27FC236}">
                <a16:creationId xmlns:a16="http://schemas.microsoft.com/office/drawing/2014/main" id="{09D46878-41B3-4A6C-A667-D45BFF1D57A9}"/>
              </a:ext>
            </a:extLst>
          </p:cNvPr>
          <p:cNvPicPr>
            <a:picLocks noChangeAspect="1"/>
          </p:cNvPicPr>
          <p:nvPr/>
        </p:nvPicPr>
        <p:blipFill rotWithShape="1">
          <a:blip r:embed="rId2">
            <a:extLst>
              <a:ext uri="{28A0092B-C50C-407E-A947-70E740481C1C}">
                <a14:useLocalDpi xmlns:a14="http://schemas.microsoft.com/office/drawing/2010/main" val="0"/>
              </a:ext>
            </a:extLst>
          </a:blip>
          <a:srcRect b="31814"/>
          <a:stretch/>
        </p:blipFill>
        <p:spPr>
          <a:xfrm>
            <a:off x="1275816" y="650497"/>
            <a:ext cx="3860512" cy="5571066"/>
          </a:xfrm>
          <a:prstGeom prst="rect">
            <a:avLst/>
          </a:prstGeom>
        </p:spPr>
      </p:pic>
      <p:sp>
        <p:nvSpPr>
          <p:cNvPr id="15" name="Rectangle 14">
            <a:extLst>
              <a:ext uri="{FF2B5EF4-FFF2-40B4-BE49-F238E27FC236}">
                <a16:creationId xmlns:a16="http://schemas.microsoft.com/office/drawing/2014/main" id="{FE54AADB-50C7-4293-94C0-27361A32B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1" cy="5897880"/>
          </a:xfrm>
          <a:prstGeom prst="rect">
            <a:avLst/>
          </a:prstGeom>
          <a:solidFill>
            <a:srgbClr val="FFFFFF"/>
          </a:solidFill>
          <a:ln w="19050">
            <a:solidFill>
              <a:srgbClr val="4E4E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ical user interface, application, Teams&#10;&#10;Description automatically generated">
            <a:extLst>
              <a:ext uri="{FF2B5EF4-FFF2-40B4-BE49-F238E27FC236}">
                <a16:creationId xmlns:a16="http://schemas.microsoft.com/office/drawing/2014/main" id="{67C20335-C2D4-4C52-B651-CB0D04B1FB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30988" y="643467"/>
            <a:ext cx="3109875" cy="5571066"/>
          </a:xfrm>
          <a:prstGeom prst="rect">
            <a:avLst/>
          </a:prstGeom>
        </p:spPr>
      </p:pic>
    </p:spTree>
    <p:extLst>
      <p:ext uri="{BB962C8B-B14F-4D97-AF65-F5344CB8AC3E}">
        <p14:creationId xmlns:p14="http://schemas.microsoft.com/office/powerpoint/2010/main" val="3435620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C8C3900-B8A1-4965-88E6-CBCBFE067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65945"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049BFB-D204-43E7-9C1C-6C1B0E6C8E30}"/>
              </a:ext>
            </a:extLst>
          </p:cNvPr>
          <p:cNvSpPr>
            <a:spLocks noGrp="1"/>
          </p:cNvSpPr>
          <p:nvPr>
            <p:ph type="title"/>
          </p:nvPr>
        </p:nvSpPr>
        <p:spPr>
          <a:xfrm>
            <a:off x="838201" y="624568"/>
            <a:ext cx="3351755" cy="5412920"/>
          </a:xfrm>
        </p:spPr>
        <p:txBody>
          <a:bodyPr>
            <a:normAutofit/>
          </a:bodyPr>
          <a:lstStyle/>
          <a:p>
            <a:r>
              <a:rPr lang="en-US" sz="4000">
                <a:solidFill>
                  <a:schemeClr val="bg1"/>
                </a:solidFill>
              </a:rPr>
              <a:t>Current Progress</a:t>
            </a:r>
          </a:p>
        </p:txBody>
      </p:sp>
      <p:graphicFrame>
        <p:nvGraphicFramePr>
          <p:cNvPr id="5" name="Content Placeholder 2">
            <a:extLst>
              <a:ext uri="{FF2B5EF4-FFF2-40B4-BE49-F238E27FC236}">
                <a16:creationId xmlns:a16="http://schemas.microsoft.com/office/drawing/2014/main" id="{6CA0A865-5364-4EC7-8F49-DD0CDAB900EB}"/>
              </a:ext>
            </a:extLst>
          </p:cNvPr>
          <p:cNvGraphicFramePr>
            <a:graphicFrameLocks noGrp="1"/>
          </p:cNvGraphicFramePr>
          <p:nvPr>
            <p:ph idx="1"/>
            <p:extLst>
              <p:ext uri="{D42A27DB-BD31-4B8C-83A1-F6EECF244321}">
                <p14:modId xmlns:p14="http://schemas.microsoft.com/office/powerpoint/2010/main" val="3564138078"/>
              </p:ext>
            </p:extLst>
          </p:nvPr>
        </p:nvGraphicFramePr>
        <p:xfrm>
          <a:off x="5392455" y="623888"/>
          <a:ext cx="5961345" cy="5413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64103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Isosceles Triangle 2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D493E2A-7197-4C9D-AC8F-FF601E11FBC5}"/>
              </a:ext>
            </a:extLst>
          </p:cNvPr>
          <p:cNvPicPr>
            <a:picLocks noChangeAspect="1"/>
          </p:cNvPicPr>
          <p:nvPr/>
        </p:nvPicPr>
        <p:blipFill rotWithShape="1">
          <a:blip r:embed="rId3"/>
          <a:srcRect l="-28929" t="-53525" r="-11865" b="-47545"/>
          <a:stretch/>
        </p:blipFill>
        <p:spPr>
          <a:xfrm>
            <a:off x="1637724" y="643467"/>
            <a:ext cx="8916552" cy="5571065"/>
          </a:xfrm>
          <a:prstGeom prst="rect">
            <a:avLst/>
          </a:prstGeom>
          <a:noFill/>
          <a:ln>
            <a:noFill/>
          </a:ln>
        </p:spPr>
      </p:pic>
      <p:sp>
        <p:nvSpPr>
          <p:cNvPr id="30" name="Isosceles Triangle 2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8">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B5093D3-706F-4CF9-B8C9-A88FA0E8032C}"/>
              </a:ext>
            </a:extLst>
          </p:cNvPr>
          <p:cNvSpPr txBox="1"/>
          <p:nvPr/>
        </p:nvSpPr>
        <p:spPr>
          <a:xfrm>
            <a:off x="841248" y="548640"/>
            <a:ext cx="3600860" cy="543153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5400" b="1" i="0" kern="1200">
                <a:solidFill>
                  <a:schemeClr val="tx1"/>
                </a:solidFill>
                <a:effectLst/>
                <a:latin typeface="+mj-lt"/>
                <a:ea typeface="+mj-ea"/>
                <a:cs typeface="+mj-cs"/>
              </a:rPr>
              <a:t>IOT Smart</a:t>
            </a:r>
            <a:r>
              <a:rPr lang="en-US" sz="5400" b="1" kern="1200">
                <a:solidFill>
                  <a:schemeClr val="tx1"/>
                </a:solidFill>
                <a:latin typeface="+mj-lt"/>
                <a:ea typeface="+mj-ea"/>
                <a:cs typeface="+mj-cs"/>
              </a:rPr>
              <a:t> Irrigation</a:t>
            </a:r>
            <a:r>
              <a:rPr lang="en-US" sz="5400" b="1" i="0" kern="1200">
                <a:solidFill>
                  <a:schemeClr val="tx1"/>
                </a:solidFill>
                <a:effectLst/>
                <a:latin typeface="+mj-lt"/>
                <a:ea typeface="+mj-ea"/>
                <a:cs typeface="+mj-cs"/>
              </a:rPr>
              <a:t> - Overview</a:t>
            </a:r>
          </a:p>
          <a:p>
            <a:pPr>
              <a:lnSpc>
                <a:spcPct val="90000"/>
              </a:lnSpc>
              <a:spcBef>
                <a:spcPct val="0"/>
              </a:spcBef>
              <a:spcAft>
                <a:spcPts val="600"/>
              </a:spcAft>
            </a:pPr>
            <a:endParaRPr lang="en-US" sz="5400" kern="1200" dirty="0">
              <a:solidFill>
                <a:schemeClr val="tx1"/>
              </a:solidFill>
              <a:latin typeface="+mj-lt"/>
              <a:ea typeface="+mj-ea"/>
              <a:cs typeface="+mj-cs"/>
            </a:endParaRPr>
          </a:p>
        </p:txBody>
      </p:sp>
      <p:sp>
        <p:nvSpPr>
          <p:cNvPr id="31"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E5BAAF7-064A-42FC-89BC-2E63CD31D859}"/>
              </a:ext>
            </a:extLst>
          </p:cNvPr>
          <p:cNvSpPr txBox="1"/>
          <p:nvPr/>
        </p:nvSpPr>
        <p:spPr>
          <a:xfrm>
            <a:off x="5126418" y="552091"/>
            <a:ext cx="6224335" cy="5431536"/>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b="0" i="0" dirty="0">
                <a:effectLst/>
              </a:rPr>
              <a:t>This smart agriculture using IOT system is powered by Arduino, it consists of Temperature sensor, Moisture sensor, water level sensor</a:t>
            </a:r>
            <a:r>
              <a:rPr lang="en-US" sz="2000" dirty="0"/>
              <a:t> and </a:t>
            </a:r>
            <a:r>
              <a:rPr lang="en-US" sz="2000" b="0" i="0" dirty="0">
                <a:effectLst/>
              </a:rPr>
              <a:t>DC motor. </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b="0" i="0" dirty="0">
                <a:effectLst/>
              </a:rPr>
              <a:t>When the IOT based agriculture monitoring system starts it checks the water level, humidity and moisture level. Sensors sense the level of water, if it goes down, it automatically starts the water pump. </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b="0" i="0" dirty="0">
                <a:effectLst/>
              </a:rPr>
              <a:t>If the temperature goes above the level, fan starts. This all is displayed on the </a:t>
            </a:r>
            <a:r>
              <a:rPr lang="en-US" sz="2000" dirty="0"/>
              <a:t>Android App</a:t>
            </a:r>
            <a:r>
              <a:rPr lang="en-US" sz="2000" b="0" i="0" dirty="0">
                <a:effectLst/>
              </a:rPr>
              <a:t>. This all is also seen in IOT where it shows information of Humidity, Moisture and water level with date and time, based on per minute. Temperature can be set on a particular level; it is based on the type crops cultivated. If we want to close the water forcefully on IOT there is button given from where water pump can be forcefully stopped.</a:t>
            </a:r>
          </a:p>
        </p:txBody>
      </p:sp>
    </p:spTree>
    <p:extLst>
      <p:ext uri="{BB962C8B-B14F-4D97-AF65-F5344CB8AC3E}">
        <p14:creationId xmlns:p14="http://schemas.microsoft.com/office/powerpoint/2010/main" val="3980730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2E054CD2-7C40-4FF9-BD0E-CB3640A156B4}"/>
              </a:ext>
            </a:extLst>
          </p:cNvPr>
          <p:cNvPicPr>
            <a:picLocks noChangeAspect="1"/>
          </p:cNvPicPr>
          <p:nvPr/>
        </p:nvPicPr>
        <p:blipFill rotWithShape="1">
          <a:blip r:embed="rId2"/>
          <a:srcRect b="15730"/>
          <a:stretch/>
        </p:blipFill>
        <p:spPr>
          <a:xfrm>
            <a:off x="20" y="10"/>
            <a:ext cx="12191980" cy="6857990"/>
          </a:xfrm>
          <a:prstGeom prst="rect">
            <a:avLst/>
          </a:prstGeom>
        </p:spPr>
      </p:pic>
      <p:sp>
        <p:nvSpPr>
          <p:cNvPr id="17" name="Rectangle 16">
            <a:extLst>
              <a:ext uri="{FF2B5EF4-FFF2-40B4-BE49-F238E27FC236}">
                <a16:creationId xmlns:a16="http://schemas.microsoft.com/office/drawing/2014/main" id="{86C7B4A1-154A-4DF0-AC46-F88D75A2E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2" name="TextBox 2">
            <a:extLst>
              <a:ext uri="{FF2B5EF4-FFF2-40B4-BE49-F238E27FC236}">
                <a16:creationId xmlns:a16="http://schemas.microsoft.com/office/drawing/2014/main" id="{D3799B37-77F8-4D06-9443-1D012223CAA7}"/>
              </a:ext>
            </a:extLst>
          </p:cNvPr>
          <p:cNvGraphicFramePr/>
          <p:nvPr>
            <p:extLst>
              <p:ext uri="{D42A27DB-BD31-4B8C-83A1-F6EECF244321}">
                <p14:modId xmlns:p14="http://schemas.microsoft.com/office/powerpoint/2010/main" val="2401127497"/>
              </p:ext>
            </p:extLst>
          </p:nvPr>
        </p:nvGraphicFramePr>
        <p:xfrm>
          <a:off x="594109" y="2121763"/>
          <a:ext cx="6620505" cy="37730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79297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A4C32D-5AC1-403B-B984-ADF4DEE834B5}"/>
              </a:ext>
            </a:extLst>
          </p:cNvPr>
          <p:cNvSpPr>
            <a:spLocks noGrp="1"/>
          </p:cNvSpPr>
          <p:nvPr>
            <p:ph type="title"/>
          </p:nvPr>
        </p:nvSpPr>
        <p:spPr>
          <a:xfrm>
            <a:off x="841248" y="334644"/>
            <a:ext cx="10509504" cy="1076914"/>
          </a:xfrm>
        </p:spPr>
        <p:txBody>
          <a:bodyPr anchor="ctr">
            <a:normAutofit/>
          </a:bodyPr>
          <a:lstStyle/>
          <a:p>
            <a:r>
              <a:rPr lang="en-US" sz="4000"/>
              <a:t>Softwares Used</a:t>
            </a:r>
          </a:p>
        </p:txBody>
      </p:sp>
      <p:sp>
        <p:nvSpPr>
          <p:cNvPr id="11" name="Rectangle 10">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EA5BD6A4-6CD3-4CB1-AB20-6B6312E228A5}"/>
              </a:ext>
            </a:extLst>
          </p:cNvPr>
          <p:cNvGraphicFramePr>
            <a:graphicFrameLocks noGrp="1"/>
          </p:cNvGraphicFramePr>
          <p:nvPr>
            <p:ph idx="1"/>
            <p:extLst>
              <p:ext uri="{D42A27DB-BD31-4B8C-83A1-F6EECF244321}">
                <p14:modId xmlns:p14="http://schemas.microsoft.com/office/powerpoint/2010/main" val="1909366093"/>
              </p:ext>
            </p:extLst>
          </p:nvPr>
        </p:nvGraphicFramePr>
        <p:xfrm>
          <a:off x="838200" y="1737360"/>
          <a:ext cx="10506456" cy="45354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15106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836BF3-BCC0-44B1-A70B-BB61A77FCB9E}"/>
              </a:ext>
            </a:extLst>
          </p:cNvPr>
          <p:cNvPicPr>
            <a:picLocks noChangeAspect="1"/>
          </p:cNvPicPr>
          <p:nvPr/>
        </p:nvPicPr>
        <p:blipFill rotWithShape="1">
          <a:blip r:embed="rId2"/>
          <a:srcRect l="22310" t="45063" r="24905" b="16962"/>
          <a:stretch/>
        </p:blipFill>
        <p:spPr>
          <a:xfrm>
            <a:off x="181333" y="523220"/>
            <a:ext cx="7944761" cy="2905780"/>
          </a:xfrm>
          <a:prstGeom prst="rect">
            <a:avLst/>
          </a:prstGeom>
        </p:spPr>
      </p:pic>
      <p:pic>
        <p:nvPicPr>
          <p:cNvPr id="4" name="Picture 3">
            <a:extLst>
              <a:ext uri="{FF2B5EF4-FFF2-40B4-BE49-F238E27FC236}">
                <a16:creationId xmlns:a16="http://schemas.microsoft.com/office/drawing/2014/main" id="{8B7901BC-2333-4513-926E-7E452E13FE1B}"/>
              </a:ext>
            </a:extLst>
          </p:cNvPr>
          <p:cNvPicPr>
            <a:picLocks noChangeAspect="1"/>
          </p:cNvPicPr>
          <p:nvPr/>
        </p:nvPicPr>
        <p:blipFill rotWithShape="1">
          <a:blip r:embed="rId3"/>
          <a:srcRect l="32942" t="23122" r="34210" b="19831"/>
          <a:stretch/>
        </p:blipFill>
        <p:spPr>
          <a:xfrm>
            <a:off x="8260467" y="166618"/>
            <a:ext cx="3217764" cy="3143364"/>
          </a:xfrm>
          <a:prstGeom prst="rect">
            <a:avLst/>
          </a:prstGeom>
        </p:spPr>
      </p:pic>
      <p:sp>
        <p:nvSpPr>
          <p:cNvPr id="5" name="TextBox 4">
            <a:extLst>
              <a:ext uri="{FF2B5EF4-FFF2-40B4-BE49-F238E27FC236}">
                <a16:creationId xmlns:a16="http://schemas.microsoft.com/office/drawing/2014/main" id="{64985C82-89E4-4CBC-B912-A3115DD293A9}"/>
              </a:ext>
            </a:extLst>
          </p:cNvPr>
          <p:cNvSpPr txBox="1"/>
          <p:nvPr/>
        </p:nvSpPr>
        <p:spPr>
          <a:xfrm>
            <a:off x="165902" y="0"/>
            <a:ext cx="6967960" cy="523220"/>
          </a:xfrm>
          <a:prstGeom prst="rect">
            <a:avLst/>
          </a:prstGeom>
          <a:noFill/>
        </p:spPr>
        <p:txBody>
          <a:bodyPr wrap="square" rtlCol="0">
            <a:spAutoFit/>
          </a:bodyPr>
          <a:lstStyle/>
          <a:p>
            <a:r>
              <a:rPr lang="en-IN" sz="2800" b="1" u="sng" dirty="0"/>
              <a:t>Humidity Sensor-DHT11(</a:t>
            </a:r>
            <a:r>
              <a:rPr lang="en-IN" sz="2800" b="1" u="sng" dirty="0" err="1"/>
              <a:t>Aosong</a:t>
            </a:r>
            <a:r>
              <a:rPr lang="en-IN" sz="2800" b="1" u="sng" dirty="0"/>
              <a:t>)</a:t>
            </a:r>
          </a:p>
        </p:txBody>
      </p:sp>
      <p:sp>
        <p:nvSpPr>
          <p:cNvPr id="7" name="TextBox 6">
            <a:extLst>
              <a:ext uri="{FF2B5EF4-FFF2-40B4-BE49-F238E27FC236}">
                <a16:creationId xmlns:a16="http://schemas.microsoft.com/office/drawing/2014/main" id="{8B3EB76A-395C-4EC9-9C19-0170B6B24FB8}"/>
              </a:ext>
            </a:extLst>
          </p:cNvPr>
          <p:cNvSpPr txBox="1"/>
          <p:nvPr/>
        </p:nvSpPr>
        <p:spPr>
          <a:xfrm>
            <a:off x="414095" y="3113590"/>
            <a:ext cx="4632468" cy="830997"/>
          </a:xfrm>
          <a:prstGeom prst="rect">
            <a:avLst/>
          </a:prstGeom>
          <a:noFill/>
        </p:spPr>
        <p:txBody>
          <a:bodyPr wrap="square">
            <a:spAutoFit/>
          </a:bodyPr>
          <a:lstStyle/>
          <a:p>
            <a:pPr algn="l"/>
            <a:endParaRPr lang="en-IN" sz="2400" b="1" i="0" u="sng" dirty="0">
              <a:solidFill>
                <a:srgbClr val="0F1111"/>
              </a:solidFill>
              <a:effectLst/>
              <a:latin typeface="Segoe UI" panose="020B0502040204020203" pitchFamily="34" charset="0"/>
              <a:cs typeface="Segoe UI" panose="020B0502040204020203" pitchFamily="34" charset="0"/>
            </a:endParaRPr>
          </a:p>
          <a:p>
            <a:pPr algn="l"/>
            <a:r>
              <a:rPr lang="en-IN" sz="2400" b="1" i="0" u="sng" dirty="0" err="1">
                <a:solidFill>
                  <a:srgbClr val="0F1111"/>
                </a:solidFill>
                <a:effectLst/>
                <a:latin typeface="Segoe UI" panose="020B0502040204020203" pitchFamily="34" charset="0"/>
                <a:cs typeface="Segoe UI" panose="020B0502040204020203" pitchFamily="34" charset="0"/>
              </a:rPr>
              <a:t>Techleads</a:t>
            </a:r>
            <a:r>
              <a:rPr lang="en-IN" sz="2400" b="1" i="0" u="sng" dirty="0">
                <a:solidFill>
                  <a:srgbClr val="0F1111"/>
                </a:solidFill>
                <a:effectLst/>
                <a:latin typeface="Segoe UI" panose="020B0502040204020203" pitchFamily="34" charset="0"/>
                <a:cs typeface="Segoe UI" panose="020B0502040204020203" pitchFamily="34" charset="0"/>
              </a:rPr>
              <a:t> Soil Moisture Meter </a:t>
            </a:r>
          </a:p>
        </p:txBody>
      </p:sp>
      <p:pic>
        <p:nvPicPr>
          <p:cNvPr id="9" name="Picture 8">
            <a:extLst>
              <a:ext uri="{FF2B5EF4-FFF2-40B4-BE49-F238E27FC236}">
                <a16:creationId xmlns:a16="http://schemas.microsoft.com/office/drawing/2014/main" id="{AFBC6037-3501-4734-9081-17E14570DA49}"/>
              </a:ext>
            </a:extLst>
          </p:cNvPr>
          <p:cNvPicPr>
            <a:picLocks noChangeAspect="1"/>
          </p:cNvPicPr>
          <p:nvPr/>
        </p:nvPicPr>
        <p:blipFill rotWithShape="1">
          <a:blip r:embed="rId4"/>
          <a:srcRect l="34842" t="43491" r="36772" b="24051"/>
          <a:stretch/>
        </p:blipFill>
        <p:spPr>
          <a:xfrm>
            <a:off x="8391645" y="4108799"/>
            <a:ext cx="3460831" cy="2225981"/>
          </a:xfrm>
          <a:prstGeom prst="rect">
            <a:avLst/>
          </a:prstGeom>
        </p:spPr>
      </p:pic>
      <p:graphicFrame>
        <p:nvGraphicFramePr>
          <p:cNvPr id="13" name="TextBox 10">
            <a:extLst>
              <a:ext uri="{FF2B5EF4-FFF2-40B4-BE49-F238E27FC236}">
                <a16:creationId xmlns:a16="http://schemas.microsoft.com/office/drawing/2014/main" id="{23964F4D-E69B-418A-A4E3-408E457C7835}"/>
              </a:ext>
            </a:extLst>
          </p:cNvPr>
          <p:cNvGraphicFramePr/>
          <p:nvPr/>
        </p:nvGraphicFramePr>
        <p:xfrm>
          <a:off x="414095" y="3926439"/>
          <a:ext cx="7846372" cy="286232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01951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23C5693B-9614-4C92-ABD3-92B7BD6BAFC8}"/>
              </a:ext>
            </a:extLst>
          </p:cNvPr>
          <p:cNvSpPr txBox="1"/>
          <p:nvPr/>
        </p:nvSpPr>
        <p:spPr>
          <a:xfrm>
            <a:off x="245962" y="113662"/>
            <a:ext cx="7173410" cy="2462213"/>
          </a:xfrm>
          <a:prstGeom prst="rect">
            <a:avLst/>
          </a:prstGeom>
          <a:noFill/>
        </p:spPr>
        <p:txBody>
          <a:bodyPr wrap="square">
            <a:spAutoFit/>
          </a:bodyPr>
          <a:lstStyle/>
          <a:p>
            <a:r>
              <a:rPr lang="en-IN" sz="2800" b="1" dirty="0"/>
              <a:t>4 Channel 5V Optical Isolated Relay Module</a:t>
            </a:r>
            <a:r>
              <a:rPr lang="en-IN" sz="2800" dirty="0"/>
              <a:t> </a:t>
            </a:r>
          </a:p>
          <a:p>
            <a:endParaRPr lang="en-IN" dirty="0"/>
          </a:p>
          <a:p>
            <a:r>
              <a:rPr lang="en-IN" dirty="0"/>
              <a:t>This is a LOW Level 5V 4-channel relay interface board, and each channel needs a 15-20mA driver current. It can be used to control various appliances and equipment with large current. It has a standard interface that can be controlled directly by microcontroller. This module is optically isolated from high voltage side for safety requirement and also prevent ground loop when interface to microcontroller. </a:t>
            </a:r>
          </a:p>
        </p:txBody>
      </p:sp>
      <p:sp>
        <p:nvSpPr>
          <p:cNvPr id="23" name="TextBox 22">
            <a:extLst>
              <a:ext uri="{FF2B5EF4-FFF2-40B4-BE49-F238E27FC236}">
                <a16:creationId xmlns:a16="http://schemas.microsoft.com/office/drawing/2014/main" id="{AB76C266-51E0-4D1A-9FDA-7CCB61A84752}"/>
              </a:ext>
            </a:extLst>
          </p:cNvPr>
          <p:cNvSpPr txBox="1"/>
          <p:nvPr/>
        </p:nvSpPr>
        <p:spPr>
          <a:xfrm>
            <a:off x="245962" y="2733794"/>
            <a:ext cx="8191981" cy="4124206"/>
          </a:xfrm>
          <a:prstGeom prst="rect">
            <a:avLst/>
          </a:prstGeom>
          <a:noFill/>
        </p:spPr>
        <p:txBody>
          <a:bodyPr wrap="square">
            <a:spAutoFit/>
          </a:bodyPr>
          <a:lstStyle/>
          <a:p>
            <a:r>
              <a:rPr lang="en-IN" sz="2800" b="1" u="sng" dirty="0"/>
              <a:t>Brief Data: </a:t>
            </a:r>
          </a:p>
          <a:p>
            <a:r>
              <a:rPr lang="en-IN" dirty="0"/>
              <a:t>• Relay Maximum output: DC 30V/10A, AC 250V/10A.</a:t>
            </a:r>
          </a:p>
          <a:p>
            <a:endParaRPr lang="en-IN" dirty="0"/>
          </a:p>
          <a:p>
            <a:r>
              <a:rPr lang="en-IN" dirty="0"/>
              <a:t> • 4 Channel Relay Module with Opto-coupler. LOW Level Trigger expansion board, which is compatible with Arduino control board. </a:t>
            </a:r>
          </a:p>
          <a:p>
            <a:endParaRPr lang="en-IN" dirty="0"/>
          </a:p>
          <a:p>
            <a:r>
              <a:rPr lang="en-IN" dirty="0"/>
              <a:t>• Standard interface that can be controlled directly by microcontroller ( 8051, AVR, *PIC, DSP, ARM, ARM, MSP430, TTL logic). </a:t>
            </a:r>
          </a:p>
          <a:p>
            <a:endParaRPr lang="en-IN" dirty="0"/>
          </a:p>
          <a:p>
            <a:r>
              <a:rPr lang="en-IN" dirty="0"/>
              <a:t>• Relay of high quality low noise relays SPDT. A common terminal, a normally open, one normally closed terminal</a:t>
            </a:r>
          </a:p>
          <a:p>
            <a:endParaRPr lang="en-IN" dirty="0"/>
          </a:p>
          <a:p>
            <a:r>
              <a:rPr lang="en-IN" dirty="0"/>
              <a:t> • Opto-Coupler isolation, for high voltage safety and prevent ground loop with microcontroller.</a:t>
            </a:r>
          </a:p>
        </p:txBody>
      </p:sp>
      <p:pic>
        <p:nvPicPr>
          <p:cNvPr id="7" name="Picture 6">
            <a:extLst>
              <a:ext uri="{FF2B5EF4-FFF2-40B4-BE49-F238E27FC236}">
                <a16:creationId xmlns:a16="http://schemas.microsoft.com/office/drawing/2014/main" id="{19868EDF-08AD-43D0-A4BB-D4DC26DDF736}"/>
              </a:ext>
            </a:extLst>
          </p:cNvPr>
          <p:cNvPicPr>
            <a:picLocks noChangeAspect="1"/>
          </p:cNvPicPr>
          <p:nvPr/>
        </p:nvPicPr>
        <p:blipFill rotWithShape="1">
          <a:blip r:embed="rId2"/>
          <a:srcRect l="38923" t="29367" r="38291" b="45654"/>
          <a:stretch/>
        </p:blipFill>
        <p:spPr>
          <a:xfrm>
            <a:off x="7419372" y="272005"/>
            <a:ext cx="4650206" cy="2867627"/>
          </a:xfrm>
          <a:prstGeom prst="rect">
            <a:avLst/>
          </a:prstGeom>
        </p:spPr>
      </p:pic>
    </p:spTree>
    <p:extLst>
      <p:ext uri="{BB962C8B-B14F-4D97-AF65-F5344CB8AC3E}">
        <p14:creationId xmlns:p14="http://schemas.microsoft.com/office/powerpoint/2010/main" val="566003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9A73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01E3BD1-8E8B-4F8C-A136-537C58D7065A}"/>
              </a:ext>
            </a:extLst>
          </p:cNvPr>
          <p:cNvSpPr txBox="1"/>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lnSpc>
                <a:spcPct val="90000"/>
              </a:lnSpc>
              <a:spcBef>
                <a:spcPct val="0"/>
              </a:spcBef>
              <a:spcAft>
                <a:spcPts val="600"/>
              </a:spcAft>
            </a:pPr>
            <a:r>
              <a:rPr lang="en-US" sz="2600" b="1" kern="1200">
                <a:solidFill>
                  <a:srgbClr val="FFFFFF"/>
                </a:solidFill>
                <a:latin typeface="+mj-lt"/>
                <a:ea typeface="+mj-ea"/>
                <a:cs typeface="+mj-cs"/>
              </a:rPr>
              <a:t>Arduino- NodeMCU </a:t>
            </a:r>
            <a:r>
              <a:rPr lang="en-US" sz="2600" b="1" i="0" kern="1200">
                <a:solidFill>
                  <a:srgbClr val="FFFFFF"/>
                </a:solidFill>
                <a:effectLst/>
                <a:latin typeface="+mj-lt"/>
                <a:ea typeface="+mj-ea"/>
                <a:cs typeface="+mj-cs"/>
              </a:rPr>
              <a:t>ESP8266</a:t>
            </a:r>
            <a:r>
              <a:rPr lang="en-US" sz="2600" b="1" kern="1200">
                <a:solidFill>
                  <a:srgbClr val="FFFFFF"/>
                </a:solidFill>
                <a:latin typeface="+mj-lt"/>
                <a:ea typeface="+mj-ea"/>
                <a:cs typeface="+mj-cs"/>
              </a:rPr>
              <a:t> I2C Interface</a:t>
            </a:r>
          </a:p>
        </p:txBody>
      </p:sp>
      <p:pic>
        <p:nvPicPr>
          <p:cNvPr id="5" name="Picture 4" descr="A picture containing text, electronics&#10;&#10;Description automatically generated">
            <a:extLst>
              <a:ext uri="{FF2B5EF4-FFF2-40B4-BE49-F238E27FC236}">
                <a16:creationId xmlns:a16="http://schemas.microsoft.com/office/drawing/2014/main" id="{B89932CE-9C26-4899-B10C-678BF82EE7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3101" y="961812"/>
            <a:ext cx="7019197" cy="4930987"/>
          </a:xfrm>
          <a:prstGeom prst="rect">
            <a:avLst/>
          </a:prstGeom>
        </p:spPr>
      </p:pic>
      <p:sp>
        <p:nvSpPr>
          <p:cNvPr id="6" name="TextBox 5">
            <a:extLst>
              <a:ext uri="{FF2B5EF4-FFF2-40B4-BE49-F238E27FC236}">
                <a16:creationId xmlns:a16="http://schemas.microsoft.com/office/drawing/2014/main" id="{243868A8-0B45-4791-AB09-665FC896B3EF}"/>
              </a:ext>
            </a:extLst>
          </p:cNvPr>
          <p:cNvSpPr txBox="1"/>
          <p:nvPr/>
        </p:nvSpPr>
        <p:spPr>
          <a:xfrm>
            <a:off x="1388963" y="312516"/>
            <a:ext cx="8811106" cy="601884"/>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3253824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B68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695B5E0-562A-4868-8799-E2164689FBCC}"/>
              </a:ext>
            </a:extLst>
          </p:cNvPr>
          <p:cNvSpPr txBox="1"/>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lnSpc>
                <a:spcPct val="90000"/>
              </a:lnSpc>
              <a:spcBef>
                <a:spcPct val="0"/>
              </a:spcBef>
              <a:spcAft>
                <a:spcPts val="600"/>
              </a:spcAft>
            </a:pPr>
            <a:r>
              <a:rPr lang="en-US" sz="2600" kern="1200">
                <a:solidFill>
                  <a:srgbClr val="FFFFFF"/>
                </a:solidFill>
                <a:latin typeface="+mj-lt"/>
                <a:ea typeface="+mj-ea"/>
                <a:cs typeface="+mj-cs"/>
              </a:rPr>
              <a:t>BLOCK DIAGRAM OF IOT SMART FARM </a:t>
            </a:r>
          </a:p>
        </p:txBody>
      </p:sp>
      <p:pic>
        <p:nvPicPr>
          <p:cNvPr id="2" name="Picture 1" descr="Diagram, schematic&#10;&#10;Description automatically generated">
            <a:extLst>
              <a:ext uri="{FF2B5EF4-FFF2-40B4-BE49-F238E27FC236}">
                <a16:creationId xmlns:a16="http://schemas.microsoft.com/office/drawing/2014/main" id="{1D99F82A-8A8F-4529-A5B9-460680C5B6CD}"/>
              </a:ext>
            </a:extLst>
          </p:cNvPr>
          <p:cNvPicPr>
            <a:picLocks noChangeAspect="1"/>
          </p:cNvPicPr>
          <p:nvPr/>
        </p:nvPicPr>
        <p:blipFill rotWithShape="1">
          <a:blip r:embed="rId2">
            <a:extLst>
              <a:ext uri="{28A0092B-C50C-407E-A947-70E740481C1C}">
                <a14:useLocalDpi xmlns:a14="http://schemas.microsoft.com/office/drawing/2010/main" val="0"/>
              </a:ext>
            </a:extLst>
          </a:blip>
          <a:srcRect l="-1873" t="1" r="17586" b="1"/>
          <a:stretch/>
        </p:blipFill>
        <p:spPr>
          <a:xfrm>
            <a:off x="4925036" y="961812"/>
            <a:ext cx="5415327" cy="4930987"/>
          </a:xfrm>
          <a:prstGeom prst="rect">
            <a:avLst/>
          </a:prstGeom>
        </p:spPr>
      </p:pic>
    </p:spTree>
    <p:extLst>
      <p:ext uri="{BB962C8B-B14F-4D97-AF65-F5344CB8AC3E}">
        <p14:creationId xmlns:p14="http://schemas.microsoft.com/office/powerpoint/2010/main" val="485593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05494DE-B078-4D87-BB01-C84320618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A0576B0-CD8C-4661-95C8-A9F2CE7CD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4724288" cy="6861324"/>
          </a:xfrm>
          <a:prstGeom prst="rect">
            <a:avLst/>
          </a:prstGeom>
          <a:solidFill>
            <a:srgbClr val="000000">
              <a:alpha val="8039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FF60E2B-3919-423C-B1FF-56CDE6681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319042"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rgbClr val="0000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extBox 7">
            <a:extLst>
              <a:ext uri="{FF2B5EF4-FFF2-40B4-BE49-F238E27FC236}">
                <a16:creationId xmlns:a16="http://schemas.microsoft.com/office/drawing/2014/main" id="{BA35BE61-7832-4C5C-89D9-DC2E5CFBE54E}"/>
              </a:ext>
            </a:extLst>
          </p:cNvPr>
          <p:cNvSpPr txBox="1"/>
          <p:nvPr/>
        </p:nvSpPr>
        <p:spPr>
          <a:xfrm>
            <a:off x="804672" y="1122363"/>
            <a:ext cx="3308130" cy="23876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b="1" u="sng" dirty="0">
                <a:solidFill>
                  <a:srgbClr val="FFFFFF"/>
                </a:solidFill>
                <a:latin typeface="+mj-lt"/>
                <a:ea typeface="+mj-ea"/>
                <a:cs typeface="+mj-cs"/>
              </a:rPr>
              <a:t>Working Circuit</a:t>
            </a:r>
            <a:endParaRPr lang="en-US" sz="5400" b="1" i="0" u="sng" kern="1200" dirty="0">
              <a:solidFill>
                <a:srgbClr val="FFFFFF"/>
              </a:solidFill>
              <a:effectLst/>
              <a:latin typeface="+mj-lt"/>
              <a:ea typeface="+mj-ea"/>
              <a:cs typeface="+mj-cs"/>
            </a:endParaRPr>
          </a:p>
        </p:txBody>
      </p:sp>
      <p:pic>
        <p:nvPicPr>
          <p:cNvPr id="6" name="Picture 5">
            <a:extLst>
              <a:ext uri="{FF2B5EF4-FFF2-40B4-BE49-F238E27FC236}">
                <a16:creationId xmlns:a16="http://schemas.microsoft.com/office/drawing/2014/main" id="{078F40FB-A9A9-4F21-BD16-89EA74A668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0996" y="1076139"/>
            <a:ext cx="6274296" cy="4705722"/>
          </a:xfrm>
          <a:prstGeom prst="rect">
            <a:avLst/>
          </a:prstGeom>
        </p:spPr>
      </p:pic>
      <p:sp>
        <p:nvSpPr>
          <p:cNvPr id="2" name="AutoShape 2" descr="image">
            <a:extLst>
              <a:ext uri="{FF2B5EF4-FFF2-40B4-BE49-F238E27FC236}">
                <a16:creationId xmlns:a16="http://schemas.microsoft.com/office/drawing/2014/main" id="{9678CD8E-7607-4C2F-A0EE-DCE4DBDFADF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9256106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321</TotalTime>
  <Words>850</Words>
  <Application>Microsoft Office PowerPoint</Application>
  <PresentationFormat>Widescreen</PresentationFormat>
  <Paragraphs>109</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-apple-system</vt:lpstr>
      <vt:lpstr>Arial</vt:lpstr>
      <vt:lpstr>Calibri</vt:lpstr>
      <vt:lpstr>Calibri Light</vt:lpstr>
      <vt:lpstr>Liberation Sans</vt:lpstr>
      <vt:lpstr>Segoe UI</vt:lpstr>
      <vt:lpstr>Office Theme</vt:lpstr>
      <vt:lpstr>Smart Irrigation System with Android Integration</vt:lpstr>
      <vt:lpstr>PowerPoint Presentation</vt:lpstr>
      <vt:lpstr>PowerPoint Presentation</vt:lpstr>
      <vt:lpstr>Softwares Used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Current Progress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ANSHUMAN PANIGRAHI</dc:creator>
  <cp:lastModifiedBy>Harshwardhan Tripathi</cp:lastModifiedBy>
  <cp:revision>24</cp:revision>
  <dcterms:created xsi:type="dcterms:W3CDTF">2021-04-30T16:38:17Z</dcterms:created>
  <dcterms:modified xsi:type="dcterms:W3CDTF">2021-05-01T04:50:01Z</dcterms:modified>
</cp:coreProperties>
</file>

<file path=docProps/thumbnail.jpeg>
</file>